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7"/>
  </p:notesMasterIdLst>
  <p:sldIdLst>
    <p:sldId id="256" r:id="rId5"/>
    <p:sldId id="312" r:id="rId6"/>
    <p:sldId id="284" r:id="rId7"/>
    <p:sldId id="297" r:id="rId8"/>
    <p:sldId id="309" r:id="rId9"/>
    <p:sldId id="270" r:id="rId10"/>
    <p:sldId id="308" r:id="rId11"/>
    <p:sldId id="271" r:id="rId12"/>
    <p:sldId id="272" r:id="rId13"/>
    <p:sldId id="298" r:id="rId14"/>
    <p:sldId id="301" r:id="rId15"/>
    <p:sldId id="303" r:id="rId16"/>
    <p:sldId id="305" r:id="rId17"/>
    <p:sldId id="299" r:id="rId18"/>
    <p:sldId id="300" r:id="rId19"/>
    <p:sldId id="306" r:id="rId20"/>
    <p:sldId id="310" r:id="rId21"/>
    <p:sldId id="313" r:id="rId22"/>
    <p:sldId id="314" r:id="rId23"/>
    <p:sldId id="315" r:id="rId24"/>
    <p:sldId id="311" r:id="rId25"/>
    <p:sldId id="316"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33"/>
    <a:srgbClr val="F9E1DB"/>
    <a:srgbClr val="F05B57"/>
    <a:srgbClr val="FBCECD"/>
    <a:srgbClr val="F3C2B7"/>
    <a:srgbClr val="7884A2"/>
    <a:srgbClr val="F2C0D7"/>
    <a:srgbClr val="F3C48D"/>
    <a:srgbClr val="F3C48C"/>
    <a:srgbClr val="F3C2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B3352-8739-4275-9CF1-4DD2F779DCE4}" v="20" dt="2026-01-15T04:51:58.13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ヒラギノ角ゴ ProN W3"/>
          <a:ea typeface="ヒラギノ角ゴ ProN W3"/>
          <a:cs typeface="ヒラギノ角ゴ ProN W3"/>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
          <a:latin typeface="ヒラギノ角ゴ ProN W3"/>
          <a:ea typeface="ヒラギノ角ゴ ProN W3"/>
          <a:cs typeface="ヒラギノ角ゴ ProN W3"/>
        </a:font>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
          <a:latin typeface="ヒラギノ角ゴ ProN W3"/>
          <a:ea typeface="ヒラギノ角ゴ ProN W3"/>
          <a:cs typeface="ヒラギノ角ゴ ProN W3"/>
        </a:font>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hueOff val="12210028"/>
              <a:satOff val="55577"/>
              <a:lumOff val="16825"/>
            </a:schemeClr>
          </a:solidFill>
        </a:fill>
      </a:tcStyle>
    </a:firstRow>
  </a:tblStyle>
  <a:tblStyle styleId="{EEE7283C-3CF3-47DC-8721-378D4A62B228}" styleName="">
    <a:tblBg/>
    <a:wholeTbl>
      <a:tcTxStyle b="off" i="off">
        <a:font>
          <a:latin typeface="ヒラギノ角ゴ ProN W3"/>
          <a:ea typeface="ヒラギノ角ゴ ProN W3"/>
          <a:cs typeface="ヒラギノ角ゴ ProN W3"/>
        </a:font>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ヒラギノ角ゴ ProN W4"/>
          <a:ea typeface="ヒラギノ角ゴ ProN W4"/>
          <a:cs typeface="ヒラギノ角ゴ ProN W4"/>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
          <a:latin typeface="ヒラギノ角ゴ ProN W3"/>
          <a:ea typeface="ヒラギノ角ゴ ProN W3"/>
          <a:cs typeface="ヒラギノ角ゴ ProN W3"/>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hueOff val="5959848"/>
                  <a:satOff val="34338"/>
                  <a:lumOff val="-17872"/>
                </a:schemeClr>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ヒラギノ角ゴ ProN W4"/>
          <a:ea typeface="ヒラギノ角ゴ ProN W4"/>
          <a:cs typeface="ヒラギノ角ゴ ProN W4"/>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ヒラギノ角ゴ ProN W3"/>
          <a:ea typeface="ヒラギノ角ゴ ProN W3"/>
          <a:cs typeface="ヒラギノ角ゴ ProN W3"/>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rgbClr val="FFF056"/>
          </a:solidFill>
        </a:fill>
      </a:tcStyle>
    </a:band2H>
    <a:firstCol>
      <a:tcTxStyle b="off" i="off">
        <a:font>
          <a:latin typeface="ヒラギノ角ゴ ProN W4"/>
          <a:ea typeface="ヒラギノ角ゴ ProN W4"/>
          <a:cs typeface="ヒラギノ角ゴ ProN W4"/>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ヒラギノ角ゴ ProN W4"/>
          <a:ea typeface="ヒラギノ角ゴ ProN W4"/>
          <a:cs typeface="ヒラギノ角ゴ ProN W4"/>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ヒラギノ角ゴ ProN W4"/>
          <a:ea typeface="ヒラギノ角ゴ ProN W4"/>
          <a:cs typeface="ヒラギノ角ゴ ProN W4"/>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ヒラギノ角ゴ ProN W3"/>
          <a:ea typeface="ヒラギノ角ゴ ProN W3"/>
          <a:cs typeface="ヒラギノ角ゴ ProN W3"/>
        </a:font>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ヒラギノ角ゴ ProN W3"/>
          <a:ea typeface="ヒラギノ角ゴ ProN W3"/>
          <a:cs typeface="ヒラギノ角ゴ ProN W3"/>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0" d="100"/>
          <a:sy n="30" d="100"/>
        </p:scale>
        <p:origin x="884" y="24"/>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a, Ryuta/和田 龍太" userId="S::1469999@tmc.twfr.toyota.co.jp::2d932581-5fbd-4652-aa43-e6a64ab27875" providerId="AD" clId="Web-{ED3C461E-255F-BF4C-BA64-5B12CFB59CBE}"/>
    <pc:docChg chg="modSld">
      <pc:chgData name="Wada, Ryuta/和田 龍太" userId="S::1469999@tmc.twfr.toyota.co.jp::2d932581-5fbd-4652-aa43-e6a64ab27875" providerId="AD" clId="Web-{ED3C461E-255F-BF4C-BA64-5B12CFB59CBE}" dt="2025-11-18T00:11:00.239" v="5"/>
      <pc:docMkLst>
        <pc:docMk/>
      </pc:docMkLst>
      <pc:sldChg chg="addSp modSp">
        <pc:chgData name="Wada, Ryuta/和田 龍太" userId="S::1469999@tmc.twfr.toyota.co.jp::2d932581-5fbd-4652-aa43-e6a64ab27875" providerId="AD" clId="Web-{ED3C461E-255F-BF4C-BA64-5B12CFB59CBE}" dt="2025-11-18T00:11:00.239" v="5"/>
        <pc:sldMkLst>
          <pc:docMk/>
          <pc:sldMk cId="4064073879" sldId="270"/>
        </pc:sldMkLst>
        <pc:spChg chg="mod">
          <ac:chgData name="Wada, Ryuta/和田 龍太" userId="S::1469999@tmc.twfr.toyota.co.jp::2d932581-5fbd-4652-aa43-e6a64ab27875" providerId="AD" clId="Web-{ED3C461E-255F-BF4C-BA64-5B12CFB59CBE}" dt="2025-11-18T00:10:34.472" v="2" actId="20577"/>
          <ac:spMkLst>
            <pc:docMk/>
            <pc:sldMk cId="4064073879" sldId="270"/>
            <ac:spMk id="2" creationId="{8AE9E33D-9E88-1536-2E9F-8383B546ACF8}"/>
          </ac:spMkLst>
        </pc:spChg>
        <pc:spChg chg="mod">
          <ac:chgData name="Wada, Ryuta/和田 龍太" userId="S::1469999@tmc.twfr.toyota.co.jp::2d932581-5fbd-4652-aa43-e6a64ab27875" providerId="AD" clId="Web-{ED3C461E-255F-BF4C-BA64-5B12CFB59CBE}" dt="2025-11-18T00:10:43.551" v="4" actId="1076"/>
          <ac:spMkLst>
            <pc:docMk/>
            <pc:sldMk cId="4064073879" sldId="270"/>
            <ac:spMk id="16" creationId="{107D5424-881E-F5B3-D86C-05CFEC1D0F9D}"/>
          </ac:spMkLst>
        </pc:spChg>
      </pc:sldChg>
    </pc:docChg>
  </pc:docChgLst>
  <pc:docChgLst>
    <pc:chgData name="Nishikawa, Kazuki/西川 和希" userId="3cb51779-e535-4651-af94-4d778938212f" providerId="ADAL" clId="{3875E758-FF57-44A7-8951-79D401C9C06C}"/>
    <pc:docChg chg="undo custSel modSld">
      <pc:chgData name="Nishikawa, Kazuki/西川 和希" userId="3cb51779-e535-4651-af94-4d778938212f" providerId="ADAL" clId="{3875E758-FF57-44A7-8951-79D401C9C06C}" dt="2025-11-14T03:23:37.609" v="43" actId="1076"/>
      <pc:docMkLst>
        <pc:docMk/>
      </pc:docMkLst>
      <pc:sldChg chg="addSp delSp modSp mod">
        <pc:chgData name="Nishikawa, Kazuki/西川 和希" userId="3cb51779-e535-4651-af94-4d778938212f" providerId="ADAL" clId="{3875E758-FF57-44A7-8951-79D401C9C06C}" dt="2025-11-14T03:23:37.609" v="43" actId="1076"/>
        <pc:sldMkLst>
          <pc:docMk/>
          <pc:sldMk cId="3194930729" sldId="308"/>
        </pc:sldMkLst>
        <pc:picChg chg="add mod modCrop">
          <ac:chgData name="Nishikawa, Kazuki/西川 和希" userId="3cb51779-e535-4651-af94-4d778938212f" providerId="ADAL" clId="{3875E758-FF57-44A7-8951-79D401C9C06C}" dt="2025-11-14T03:23:37.609" v="43" actId="1076"/>
          <ac:picMkLst>
            <pc:docMk/>
            <pc:sldMk cId="3194930729" sldId="308"/>
            <ac:picMk id="43" creationId="{1B26838C-0F06-4302-8362-659F6C97EB07}"/>
          </ac:picMkLst>
        </pc:picChg>
      </pc:sldChg>
    </pc:docChg>
  </pc:docChgLst>
  <pc:docChgLst>
    <pc:chgData name="Murata, Muneo/村田 宗央" userId="S::1460825@tmc.twfr.toyota.co.jp::f49d03e8-4ddc-46d9-869e-369817076a94" providerId="AD" clId="Web-{C475DD8E-F8FA-6E43-2DAE-FD7BCA107CAB}"/>
    <pc:docChg chg="modSld">
      <pc:chgData name="Murata, Muneo/村田 宗央" userId="S::1460825@tmc.twfr.toyota.co.jp::f49d03e8-4ddc-46d9-869e-369817076a94" providerId="AD" clId="Web-{C475DD8E-F8FA-6E43-2DAE-FD7BCA107CAB}" dt="2025-11-17T03:23:09.046" v="4" actId="14100"/>
      <pc:docMkLst>
        <pc:docMk/>
      </pc:docMkLst>
      <pc:sldChg chg="addSp modSp">
        <pc:chgData name="Murata, Muneo/村田 宗央" userId="S::1460825@tmc.twfr.toyota.co.jp::f49d03e8-4ddc-46d9-869e-369817076a94" providerId="AD" clId="Web-{C475DD8E-F8FA-6E43-2DAE-FD7BCA107CAB}" dt="2025-11-17T03:23:09.046" v="4" actId="14100"/>
        <pc:sldMkLst>
          <pc:docMk/>
          <pc:sldMk cId="1815198008" sldId="271"/>
        </pc:sldMkLst>
        <pc:picChg chg="add mod">
          <ac:chgData name="Murata, Muneo/村田 宗央" userId="S::1460825@tmc.twfr.toyota.co.jp::f49d03e8-4ddc-46d9-869e-369817076a94" providerId="AD" clId="Web-{C475DD8E-F8FA-6E43-2DAE-FD7BCA107CAB}" dt="2025-11-17T03:23:09.046" v="4" actId="14100"/>
          <ac:picMkLst>
            <pc:docMk/>
            <pc:sldMk cId="1815198008" sldId="271"/>
            <ac:picMk id="13" creationId="{70CEDF31-76BD-7246-DD1C-797E8A846DC6}"/>
          </ac:picMkLst>
        </pc:picChg>
      </pc:sldChg>
    </pc:docChg>
  </pc:docChgLst>
  <pc:docChgLst>
    <pc:chgData name="Wada, Ryuta/和田 龍太" userId="2d932581-5fbd-4652-aa43-e6a64ab27875" providerId="ADAL" clId="{008B3352-8739-4275-9CF1-4DD2F779DCE4}"/>
    <pc:docChg chg="modSld">
      <pc:chgData name="Wada, Ryuta/和田 龍太" userId="2d932581-5fbd-4652-aa43-e6a64ab27875" providerId="ADAL" clId="{008B3352-8739-4275-9CF1-4DD2F779DCE4}" dt="2026-01-15T04:49:48.283" v="5" actId="478"/>
      <pc:docMkLst>
        <pc:docMk/>
      </pc:docMkLst>
      <pc:sldChg chg="delSp">
        <pc:chgData name="Wada, Ryuta/和田 龍太" userId="2d932581-5fbd-4652-aa43-e6a64ab27875" providerId="ADAL" clId="{008B3352-8739-4275-9CF1-4DD2F779DCE4}" dt="2026-01-15T04:49:48.283" v="5" actId="478"/>
        <pc:sldMkLst>
          <pc:docMk/>
          <pc:sldMk cId="560610023" sldId="297"/>
        </pc:sldMkLst>
        <pc:grpChg chg="del">
          <ac:chgData name="Wada, Ryuta/和田 龍太" userId="2d932581-5fbd-4652-aa43-e6a64ab27875" providerId="ADAL" clId="{008B3352-8739-4275-9CF1-4DD2F779DCE4}" dt="2026-01-15T04:49:48.283" v="5" actId="478"/>
          <ac:grpSpMkLst>
            <pc:docMk/>
            <pc:sldMk cId="560610023" sldId="297"/>
            <ac:grpSpMk id="2" creationId="{32EDD95A-8412-554F-F718-BBE634EB039C}"/>
          </ac:grpSpMkLst>
        </pc:grpChg>
      </pc:sldChg>
      <pc:sldChg chg="modSp mod">
        <pc:chgData name="Wada, Ryuta/和田 龍太" userId="2d932581-5fbd-4652-aa43-e6a64ab27875" providerId="ADAL" clId="{008B3352-8739-4275-9CF1-4DD2F779DCE4}" dt="2026-01-15T04:48:57.383" v="4" actId="1037"/>
        <pc:sldMkLst>
          <pc:docMk/>
          <pc:sldMk cId="3704346332" sldId="312"/>
        </pc:sldMkLst>
        <pc:picChg chg="mod">
          <ac:chgData name="Wada, Ryuta/和田 龍太" userId="2d932581-5fbd-4652-aa43-e6a64ab27875" providerId="ADAL" clId="{008B3352-8739-4275-9CF1-4DD2F779DCE4}" dt="2026-01-15T04:48:57.383" v="4" actId="1037"/>
          <ac:picMkLst>
            <pc:docMk/>
            <pc:sldMk cId="3704346332" sldId="312"/>
            <ac:picMk id="5" creationId="{6BB682C9-ABB5-C01D-3DC9-8A9C29739283}"/>
          </ac:picMkLst>
        </pc:picChg>
      </pc:sldChg>
    </pc:docChg>
  </pc:docChgLst>
  <pc:docChgLst>
    <pc:chgData name="Sugioka, Shiyunto/杉岡 俊斗" userId="S::1571967@tmc.twfr.toyota.co.jp::97586533-5ea9-4063-9351-60d84387daa4" providerId="AD" clId="Web-{E5A2C70C-BEC1-D6A0-50A2-468C84A55910}"/>
    <pc:docChg chg="modSld">
      <pc:chgData name="Sugioka, Shiyunto/杉岡 俊斗" userId="S::1571967@tmc.twfr.toyota.co.jp::97586533-5ea9-4063-9351-60d84387daa4" providerId="AD" clId="Web-{E5A2C70C-BEC1-D6A0-50A2-468C84A55910}" dt="2025-11-14T02:40:37.968" v="1" actId="1076"/>
      <pc:docMkLst>
        <pc:docMk/>
      </pc:docMkLst>
      <pc:sldChg chg="addSp modSp">
        <pc:chgData name="Sugioka, Shiyunto/杉岡 俊斗" userId="S::1571967@tmc.twfr.toyota.co.jp::97586533-5ea9-4063-9351-60d84387daa4" providerId="AD" clId="Web-{E5A2C70C-BEC1-D6A0-50A2-468C84A55910}" dt="2025-11-14T02:40:37.968" v="1" actId="1076"/>
        <pc:sldMkLst>
          <pc:docMk/>
          <pc:sldMk cId="3086174870" sldId="272"/>
        </pc:sldMkLst>
        <pc:picChg chg="add mod">
          <ac:chgData name="Sugioka, Shiyunto/杉岡 俊斗" userId="S::1571967@tmc.twfr.toyota.co.jp::97586533-5ea9-4063-9351-60d84387daa4" providerId="AD" clId="Web-{E5A2C70C-BEC1-D6A0-50A2-468C84A55910}" dt="2025-11-14T02:40:37.968" v="1" actId="1076"/>
          <ac:picMkLst>
            <pc:docMk/>
            <pc:sldMk cId="3086174870" sldId="272"/>
            <ac:picMk id="16" creationId="{09129E31-6F83-EB11-F51C-D837579DD2FD}"/>
          </ac:picMkLst>
        </pc:picChg>
      </pc:sldChg>
    </pc:docChg>
  </pc:docChgLst>
  <pc:docChgLst>
    <pc:chgData name="Wada, Ryuta/和田 龍太" userId="S::1469999@tmc.twfr.toyota.co.jp::2d932581-5fbd-4652-aa43-e6a64ab27875" providerId="AD" clId="Web-{198621D2-9EFD-5B66-67CD-E0359B107D66}"/>
    <pc:docChg chg="addSld">
      <pc:chgData name="Wada, Ryuta/和田 龍太" userId="S::1469999@tmc.twfr.toyota.co.jp::2d932581-5fbd-4652-aa43-e6a64ab27875" providerId="AD" clId="Web-{198621D2-9EFD-5B66-67CD-E0359B107D66}" dt="2025-11-14T09:59:11.142" v="0"/>
      <pc:docMkLst>
        <pc:docMk/>
      </pc:docMkLst>
      <pc:sldChg chg="new">
        <pc:chgData name="Wada, Ryuta/和田 龍太" userId="S::1469999@tmc.twfr.toyota.co.jp::2d932581-5fbd-4652-aa43-e6a64ab27875" providerId="AD" clId="Web-{198621D2-9EFD-5B66-67CD-E0359B107D66}" dt="2025-11-14T09:59:11.142" v="0"/>
        <pc:sldMkLst>
          <pc:docMk/>
          <pc:sldMk cId="2730765394" sldId="313"/>
        </pc:sldMkLst>
      </pc:sldChg>
    </pc:docChg>
  </pc:docChgLst>
  <pc:docChgLst>
    <pc:chgData name="Wada, Ryuta/和田 龍太" userId="2d932581-5fbd-4652-aa43-e6a64ab27875" providerId="ADAL" clId="{4BEAA507-01B2-4AF6-BF43-2329A39C1FC7}"/>
    <pc:docChg chg="undo custSel addSld delSld modSld sldOrd">
      <pc:chgData name="Wada, Ryuta/和田 龍太" userId="2d932581-5fbd-4652-aa43-e6a64ab27875" providerId="ADAL" clId="{4BEAA507-01B2-4AF6-BF43-2329A39C1FC7}" dt="2025-11-21T02:54:55.880" v="10289" actId="207"/>
      <pc:docMkLst>
        <pc:docMk/>
      </pc:docMkLst>
      <pc:sldChg chg="modSp mod">
        <pc:chgData name="Wada, Ryuta/和田 龍太" userId="2d932581-5fbd-4652-aa43-e6a64ab27875" providerId="ADAL" clId="{4BEAA507-01B2-4AF6-BF43-2329A39C1FC7}" dt="2025-11-14T09:52:04.781" v="6835" actId="20577"/>
        <pc:sldMkLst>
          <pc:docMk/>
          <pc:sldMk cId="0" sldId="256"/>
        </pc:sldMkLst>
        <pc:spChg chg="mod">
          <ac:chgData name="Wada, Ryuta/和田 龍太" userId="2d932581-5fbd-4652-aa43-e6a64ab27875" providerId="ADAL" clId="{4BEAA507-01B2-4AF6-BF43-2329A39C1FC7}" dt="2025-11-14T09:44:11.706" v="6536" actId="20577"/>
          <ac:spMkLst>
            <pc:docMk/>
            <pc:sldMk cId="0" sldId="256"/>
            <ac:spMk id="55" creationId="{00000000-0000-0000-0000-000000000000}"/>
          </ac:spMkLst>
        </pc:spChg>
        <pc:spChg chg="mod">
          <ac:chgData name="Wada, Ryuta/和田 龍太" userId="2d932581-5fbd-4652-aa43-e6a64ab27875" providerId="ADAL" clId="{4BEAA507-01B2-4AF6-BF43-2329A39C1FC7}" dt="2025-11-14T09:52:04.781" v="6835" actId="20577"/>
          <ac:spMkLst>
            <pc:docMk/>
            <pc:sldMk cId="0" sldId="256"/>
            <ac:spMk id="57" creationId="{00000000-0000-0000-0000-000000000000}"/>
          </ac:spMkLst>
        </pc:spChg>
      </pc:sldChg>
      <pc:sldChg chg="addSp delSp modSp mod">
        <pc:chgData name="Wada, Ryuta/和田 龍太" userId="2d932581-5fbd-4652-aa43-e6a64ab27875" providerId="ADAL" clId="{4BEAA507-01B2-4AF6-BF43-2329A39C1FC7}" dt="2025-11-18T07:14:31.900" v="9763" actId="478"/>
        <pc:sldMkLst>
          <pc:docMk/>
          <pc:sldMk cId="4064073879" sldId="270"/>
        </pc:sldMkLst>
        <pc:spChg chg="mod">
          <ac:chgData name="Wada, Ryuta/和田 龍太" userId="2d932581-5fbd-4652-aa43-e6a64ab27875" providerId="ADAL" clId="{4BEAA507-01B2-4AF6-BF43-2329A39C1FC7}" dt="2025-11-18T05:42:01.117" v="9762" actId="20577"/>
          <ac:spMkLst>
            <pc:docMk/>
            <pc:sldMk cId="4064073879" sldId="270"/>
            <ac:spMk id="2" creationId="{8AE9E33D-9E88-1536-2E9F-8383B546ACF8}"/>
          </ac:spMkLst>
        </pc:spChg>
        <pc:spChg chg="mod">
          <ac:chgData name="Wada, Ryuta/和田 龍太" userId="2d932581-5fbd-4652-aa43-e6a64ab27875" providerId="ADAL" clId="{4BEAA507-01B2-4AF6-BF43-2329A39C1FC7}" dt="2025-11-18T05:41:53.151" v="9736" actId="1076"/>
          <ac:spMkLst>
            <pc:docMk/>
            <pc:sldMk cId="4064073879" sldId="270"/>
            <ac:spMk id="20" creationId="{02291FB6-5AF9-6AA8-FE74-8A5CEC56BBBA}"/>
          </ac:spMkLst>
        </pc:spChg>
        <pc:spChg chg="mod">
          <ac:chgData name="Wada, Ryuta/和田 龍太" userId="2d932581-5fbd-4652-aa43-e6a64ab27875" providerId="ADAL" clId="{4BEAA507-01B2-4AF6-BF43-2329A39C1FC7}" dt="2025-11-14T04:39:59.429" v="1936" actId="20577"/>
          <ac:spMkLst>
            <pc:docMk/>
            <pc:sldMk cId="4064073879" sldId="270"/>
            <ac:spMk id="30" creationId="{664A309D-98A1-DF4F-90AA-16A019772194}"/>
          </ac:spMkLst>
        </pc:spChg>
      </pc:sldChg>
      <pc:sldChg chg="addSp delSp modSp mod">
        <pc:chgData name="Wada, Ryuta/和田 龍太" userId="2d932581-5fbd-4652-aa43-e6a64ab27875" providerId="ADAL" clId="{4BEAA507-01B2-4AF6-BF43-2329A39C1FC7}" dt="2025-11-18T00:15:36.915" v="9036" actId="20577"/>
        <pc:sldMkLst>
          <pc:docMk/>
          <pc:sldMk cId="1815198008" sldId="271"/>
        </pc:sldMkLst>
        <pc:spChg chg="mod">
          <ac:chgData name="Wada, Ryuta/和田 龍太" userId="2d932581-5fbd-4652-aa43-e6a64ab27875" providerId="ADAL" clId="{4BEAA507-01B2-4AF6-BF43-2329A39C1FC7}" dt="2025-11-14T09:49:40.711" v="6716" actId="207"/>
          <ac:spMkLst>
            <pc:docMk/>
            <pc:sldMk cId="1815198008" sldId="271"/>
            <ac:spMk id="2" creationId="{49A5E8C7-4C20-ADAD-8022-198D33C47E04}"/>
          </ac:spMkLst>
        </pc:spChg>
        <pc:spChg chg="add mod">
          <ac:chgData name="Wada, Ryuta/和田 龍太" userId="2d932581-5fbd-4652-aa43-e6a64ab27875" providerId="ADAL" clId="{4BEAA507-01B2-4AF6-BF43-2329A39C1FC7}" dt="2025-11-18T00:15:22.375" v="9030" actId="1076"/>
          <ac:spMkLst>
            <pc:docMk/>
            <pc:sldMk cId="1815198008" sldId="271"/>
            <ac:spMk id="14" creationId="{11ADCD2C-D1A6-5424-5B10-151326D78F05}"/>
          </ac:spMkLst>
        </pc:spChg>
        <pc:spChg chg="add mod">
          <ac:chgData name="Wada, Ryuta/和田 龍太" userId="2d932581-5fbd-4652-aa43-e6a64ab27875" providerId="ADAL" clId="{4BEAA507-01B2-4AF6-BF43-2329A39C1FC7}" dt="2025-11-18T00:15:25.607" v="9031" actId="571"/>
          <ac:spMkLst>
            <pc:docMk/>
            <pc:sldMk cId="1815198008" sldId="271"/>
            <ac:spMk id="15" creationId="{AAF751C6-8453-470E-87F2-4A2843314F30}"/>
          </ac:spMkLst>
        </pc:spChg>
        <pc:spChg chg="add mod">
          <ac:chgData name="Wada, Ryuta/和田 龍太" userId="2d932581-5fbd-4652-aa43-e6a64ab27875" providerId="ADAL" clId="{4BEAA507-01B2-4AF6-BF43-2329A39C1FC7}" dt="2025-11-18T00:15:36.915" v="9036" actId="20577"/>
          <ac:spMkLst>
            <pc:docMk/>
            <pc:sldMk cId="1815198008" sldId="271"/>
            <ac:spMk id="16" creationId="{9F8EA2DA-558E-474E-B41C-EF3E3F9F48CF}"/>
          </ac:spMkLst>
        </pc:spChg>
        <pc:spChg chg="mod">
          <ac:chgData name="Wada, Ryuta/和田 龍太" userId="2d932581-5fbd-4652-aa43-e6a64ab27875" providerId="ADAL" clId="{4BEAA507-01B2-4AF6-BF43-2329A39C1FC7}" dt="2025-11-14T01:12:23.664" v="27" actId="1076"/>
          <ac:spMkLst>
            <pc:docMk/>
            <pc:sldMk cId="1815198008" sldId="271"/>
            <ac:spMk id="22" creationId="{FFED1AD9-F2D2-8AD5-4460-C7CD6589F742}"/>
          </ac:spMkLst>
        </pc:spChg>
      </pc:sldChg>
      <pc:sldChg chg="addSp delSp modSp mod">
        <pc:chgData name="Wada, Ryuta/和田 龍太" userId="2d932581-5fbd-4652-aa43-e6a64ab27875" providerId="ADAL" clId="{4BEAA507-01B2-4AF6-BF43-2329A39C1FC7}" dt="2025-11-17T21:56:52.998" v="8936" actId="478"/>
        <pc:sldMkLst>
          <pc:docMk/>
          <pc:sldMk cId="3086174870" sldId="272"/>
        </pc:sldMkLst>
        <pc:spChg chg="mod">
          <ac:chgData name="Wada, Ryuta/和田 龍太" userId="2d932581-5fbd-4652-aa43-e6a64ab27875" providerId="ADAL" clId="{4BEAA507-01B2-4AF6-BF43-2329A39C1FC7}" dt="2025-11-14T09:49:31.040" v="6712" actId="14100"/>
          <ac:spMkLst>
            <pc:docMk/>
            <pc:sldMk cId="3086174870" sldId="272"/>
            <ac:spMk id="2" creationId="{5550D903-3224-68E8-4B57-CB8609536B72}"/>
          </ac:spMkLst>
        </pc:spChg>
        <pc:spChg chg="mod">
          <ac:chgData name="Wada, Ryuta/和田 龍太" userId="2d932581-5fbd-4652-aa43-e6a64ab27875" providerId="ADAL" clId="{4BEAA507-01B2-4AF6-BF43-2329A39C1FC7}" dt="2025-11-14T09:49:34.672" v="6714" actId="207"/>
          <ac:spMkLst>
            <pc:docMk/>
            <pc:sldMk cId="3086174870" sldId="272"/>
            <ac:spMk id="3" creationId="{FD423C60-C21F-FF15-7F72-8A20C9C42F13}"/>
          </ac:spMkLst>
        </pc:spChg>
        <pc:spChg chg="mod">
          <ac:chgData name="Wada, Ryuta/和田 龍太" userId="2d932581-5fbd-4652-aa43-e6a64ab27875" providerId="ADAL" clId="{4BEAA507-01B2-4AF6-BF43-2329A39C1FC7}" dt="2025-11-17T21:56:47.224" v="8934" actId="1076"/>
          <ac:spMkLst>
            <pc:docMk/>
            <pc:sldMk cId="3086174870" sldId="272"/>
            <ac:spMk id="17" creationId="{74448329-3ED1-79A6-D547-B09BE4875BFC}"/>
          </ac:spMkLst>
        </pc:spChg>
        <pc:spChg chg="mod">
          <ac:chgData name="Wada, Ryuta/和田 龍太" userId="2d932581-5fbd-4652-aa43-e6a64ab27875" providerId="ADAL" clId="{4BEAA507-01B2-4AF6-BF43-2329A39C1FC7}" dt="2025-11-14T01:12:11.990" v="25" actId="1076"/>
          <ac:spMkLst>
            <pc:docMk/>
            <pc:sldMk cId="3086174870" sldId="272"/>
            <ac:spMk id="19" creationId="{86BDAAC2-26D5-224E-CC3B-AD28805809A8}"/>
          </ac:spMkLst>
        </pc:spChg>
        <pc:spChg chg="mod">
          <ac:chgData name="Wada, Ryuta/和田 龍太" userId="2d932581-5fbd-4652-aa43-e6a64ab27875" providerId="ADAL" clId="{4BEAA507-01B2-4AF6-BF43-2329A39C1FC7}" dt="2025-11-14T01:12:08.488" v="24" actId="1076"/>
          <ac:spMkLst>
            <pc:docMk/>
            <pc:sldMk cId="3086174870" sldId="272"/>
            <ac:spMk id="22" creationId="{78A394BB-79C2-E8BA-680D-247E6F922F12}"/>
          </ac:spMkLst>
        </pc:spChg>
        <pc:spChg chg="add mod">
          <ac:chgData name="Wada, Ryuta/和田 龍太" userId="2d932581-5fbd-4652-aa43-e6a64ab27875" providerId="ADAL" clId="{4BEAA507-01B2-4AF6-BF43-2329A39C1FC7}" dt="2025-11-14T01:13:14.347" v="34"/>
          <ac:spMkLst>
            <pc:docMk/>
            <pc:sldMk cId="3086174870" sldId="272"/>
            <ac:spMk id="27" creationId="{03497D51-CF83-0529-D3C5-3E758E5EA7C7}"/>
          </ac:spMkLst>
        </pc:spChg>
        <pc:picChg chg="mod modCrop">
          <ac:chgData name="Wada, Ryuta/和田 龍太" userId="2d932581-5fbd-4652-aa43-e6a64ab27875" providerId="ADAL" clId="{4BEAA507-01B2-4AF6-BF43-2329A39C1FC7}" dt="2025-11-14T04:37:39.219" v="1900" actId="1076"/>
          <ac:picMkLst>
            <pc:docMk/>
            <pc:sldMk cId="3086174870" sldId="272"/>
            <ac:picMk id="16" creationId="{09129E31-6F83-EB11-F51C-D837579DD2FD}"/>
          </ac:picMkLst>
        </pc:picChg>
      </pc:sldChg>
      <pc:sldChg chg="modSp mod">
        <pc:chgData name="Wada, Ryuta/和田 龍太" userId="2d932581-5fbd-4652-aa43-e6a64ab27875" providerId="ADAL" clId="{4BEAA507-01B2-4AF6-BF43-2329A39C1FC7}" dt="2025-11-14T09:45:07.576" v="6593" actId="1076"/>
        <pc:sldMkLst>
          <pc:docMk/>
          <pc:sldMk cId="1522168720" sldId="284"/>
        </pc:sldMkLst>
        <pc:spChg chg="mod">
          <ac:chgData name="Wada, Ryuta/和田 龍太" userId="2d932581-5fbd-4652-aa43-e6a64ab27875" providerId="ADAL" clId="{4BEAA507-01B2-4AF6-BF43-2329A39C1FC7}" dt="2025-11-14T09:45:04.328" v="6592" actId="1076"/>
          <ac:spMkLst>
            <pc:docMk/>
            <pc:sldMk cId="1522168720" sldId="284"/>
            <ac:spMk id="39" creationId="{5889A437-D336-4124-A458-3B75CD56885B}"/>
          </ac:spMkLst>
        </pc:spChg>
        <pc:spChg chg="mod">
          <ac:chgData name="Wada, Ryuta/和田 龍太" userId="2d932581-5fbd-4652-aa43-e6a64ab27875" providerId="ADAL" clId="{4BEAA507-01B2-4AF6-BF43-2329A39C1FC7}" dt="2025-11-14T09:45:07.576" v="6593" actId="1076"/>
          <ac:spMkLst>
            <pc:docMk/>
            <pc:sldMk cId="1522168720" sldId="284"/>
            <ac:spMk id="63" creationId="{00000000-0000-0000-0000-000000000000}"/>
          </ac:spMkLst>
        </pc:spChg>
      </pc:sldChg>
      <pc:sldChg chg="modSp mod">
        <pc:chgData name="Wada, Ryuta/和田 龍太" userId="2d932581-5fbd-4652-aa43-e6a64ab27875" providerId="ADAL" clId="{4BEAA507-01B2-4AF6-BF43-2329A39C1FC7}" dt="2025-11-14T09:51:23.167" v="6817" actId="20577"/>
        <pc:sldMkLst>
          <pc:docMk/>
          <pc:sldMk cId="560610023" sldId="297"/>
        </pc:sldMkLst>
        <pc:spChg chg="mod">
          <ac:chgData name="Wada, Ryuta/和田 龍太" userId="2d932581-5fbd-4652-aa43-e6a64ab27875" providerId="ADAL" clId="{4BEAA507-01B2-4AF6-BF43-2329A39C1FC7}" dt="2025-11-14T09:51:23.167" v="6817" actId="20577"/>
          <ac:spMkLst>
            <pc:docMk/>
            <pc:sldMk cId="560610023" sldId="297"/>
            <ac:spMk id="9" creationId="{6EC1418C-67B6-5EFB-B555-1FC762C9BC8D}"/>
          </ac:spMkLst>
        </pc:spChg>
      </pc:sldChg>
      <pc:sldChg chg="modSp mod">
        <pc:chgData name="Wada, Ryuta/和田 龍太" userId="2d932581-5fbd-4652-aa43-e6a64ab27875" providerId="ADAL" clId="{4BEAA507-01B2-4AF6-BF43-2329A39C1FC7}" dt="2025-11-14T08:51:44.973" v="4640" actId="20577"/>
        <pc:sldMkLst>
          <pc:docMk/>
          <pc:sldMk cId="1511783275" sldId="298"/>
        </pc:sldMkLst>
        <pc:graphicFrameChg chg="modGraphic">
          <ac:chgData name="Wada, Ryuta/和田 龍太" userId="2d932581-5fbd-4652-aa43-e6a64ab27875" providerId="ADAL" clId="{4BEAA507-01B2-4AF6-BF43-2329A39C1FC7}" dt="2025-11-14T08:51:44.973" v="4640" actId="20577"/>
          <ac:graphicFrameMkLst>
            <pc:docMk/>
            <pc:sldMk cId="1511783275" sldId="298"/>
            <ac:graphicFrameMk id="2" creationId="{690847D1-ED33-EB89-1CC6-92581289BE9F}"/>
          </ac:graphicFrameMkLst>
        </pc:graphicFrameChg>
      </pc:sldChg>
      <pc:sldChg chg="addSp delSp modSp mod">
        <pc:chgData name="Wada, Ryuta/和田 龍太" userId="2d932581-5fbd-4652-aa43-e6a64ab27875" providerId="ADAL" clId="{4BEAA507-01B2-4AF6-BF43-2329A39C1FC7}" dt="2025-11-14T07:54:52.761" v="2983" actId="1076"/>
        <pc:sldMkLst>
          <pc:docMk/>
          <pc:sldMk cId="3994181425" sldId="299"/>
        </pc:sldMkLst>
        <pc:spChg chg="mod">
          <ac:chgData name="Wada, Ryuta/和田 龍太" userId="2d932581-5fbd-4652-aa43-e6a64ab27875" providerId="ADAL" clId="{4BEAA507-01B2-4AF6-BF43-2329A39C1FC7}" dt="2025-11-14T04:53:58.299" v="2302" actId="1076"/>
          <ac:spMkLst>
            <pc:docMk/>
            <pc:sldMk cId="3994181425" sldId="299"/>
            <ac:spMk id="4" creationId="{014BD56F-AC07-4300-5623-D38AAF06DF83}"/>
          </ac:spMkLst>
        </pc:spChg>
        <pc:spChg chg="add mod">
          <ac:chgData name="Wada, Ryuta/和田 龍太" userId="2d932581-5fbd-4652-aa43-e6a64ab27875" providerId="ADAL" clId="{4BEAA507-01B2-4AF6-BF43-2329A39C1FC7}" dt="2025-11-14T04:53:34.549" v="2286" actId="1076"/>
          <ac:spMkLst>
            <pc:docMk/>
            <pc:sldMk cId="3994181425" sldId="299"/>
            <ac:spMk id="9" creationId="{2F705F49-7C99-BF2C-8DCA-6D86E445EA80}"/>
          </ac:spMkLst>
        </pc:spChg>
        <pc:spChg chg="add mod">
          <ac:chgData name="Wada, Ryuta/和田 龍太" userId="2d932581-5fbd-4652-aa43-e6a64ab27875" providerId="ADAL" clId="{4BEAA507-01B2-4AF6-BF43-2329A39C1FC7}" dt="2025-11-14T04:53:28.553" v="2285" actId="1076"/>
          <ac:spMkLst>
            <pc:docMk/>
            <pc:sldMk cId="3994181425" sldId="299"/>
            <ac:spMk id="10" creationId="{F98E7F55-D3DC-8253-C744-CD31A15D4901}"/>
          </ac:spMkLst>
        </pc:spChg>
        <pc:spChg chg="add mod">
          <ac:chgData name="Wada, Ryuta/和田 龍太" userId="2d932581-5fbd-4652-aa43-e6a64ab27875" providerId="ADAL" clId="{4BEAA507-01B2-4AF6-BF43-2329A39C1FC7}" dt="2025-11-14T07:52:02.848" v="2834" actId="1076"/>
          <ac:spMkLst>
            <pc:docMk/>
            <pc:sldMk cId="3994181425" sldId="299"/>
            <ac:spMk id="13" creationId="{96175C0E-7B62-8B68-676E-CDFCC706D0BB}"/>
          </ac:spMkLst>
        </pc:spChg>
        <pc:spChg chg="add mod">
          <ac:chgData name="Wada, Ryuta/和田 龍太" userId="2d932581-5fbd-4652-aa43-e6a64ab27875" providerId="ADAL" clId="{4BEAA507-01B2-4AF6-BF43-2329A39C1FC7}" dt="2025-11-14T07:51:31.849" v="2826" actId="20577"/>
          <ac:spMkLst>
            <pc:docMk/>
            <pc:sldMk cId="3994181425" sldId="299"/>
            <ac:spMk id="14" creationId="{FAA71EBB-B0F5-1FA5-45A4-B54BD2C03E04}"/>
          </ac:spMkLst>
        </pc:spChg>
        <pc:spChg chg="add mod">
          <ac:chgData name="Wada, Ryuta/和田 龍太" userId="2d932581-5fbd-4652-aa43-e6a64ab27875" providerId="ADAL" clId="{4BEAA507-01B2-4AF6-BF43-2329A39C1FC7}" dt="2025-11-14T07:50:44.653" v="2741" actId="255"/>
          <ac:spMkLst>
            <pc:docMk/>
            <pc:sldMk cId="3994181425" sldId="299"/>
            <ac:spMk id="18" creationId="{540C19BA-9EA9-56F8-770C-04ED31A80B39}"/>
          </ac:spMkLst>
        </pc:spChg>
        <pc:spChg chg="mod">
          <ac:chgData name="Wada, Ryuta/和田 龍太" userId="2d932581-5fbd-4652-aa43-e6a64ab27875" providerId="ADAL" clId="{4BEAA507-01B2-4AF6-BF43-2329A39C1FC7}" dt="2025-11-14T04:53:34.549" v="2286" actId="1076"/>
          <ac:spMkLst>
            <pc:docMk/>
            <pc:sldMk cId="3994181425" sldId="299"/>
            <ac:spMk id="25" creationId="{3F71A11D-10D9-E7DC-C48F-64463ACC56CF}"/>
          </ac:spMkLst>
        </pc:spChg>
        <pc:spChg chg="add mod">
          <ac:chgData name="Wada, Ryuta/和田 龍太" userId="2d932581-5fbd-4652-aa43-e6a64ab27875" providerId="ADAL" clId="{4BEAA507-01B2-4AF6-BF43-2329A39C1FC7}" dt="2025-11-14T07:50:54.504" v="2743" actId="1076"/>
          <ac:spMkLst>
            <pc:docMk/>
            <pc:sldMk cId="3994181425" sldId="299"/>
            <ac:spMk id="27" creationId="{7E8514F1-C0C5-B25A-BA9C-00BE83FA2773}"/>
          </ac:spMkLst>
        </pc:spChg>
        <pc:spChg chg="add mod">
          <ac:chgData name="Wada, Ryuta/和田 龍太" userId="2d932581-5fbd-4652-aa43-e6a64ab27875" providerId="ADAL" clId="{4BEAA507-01B2-4AF6-BF43-2329A39C1FC7}" dt="2025-11-14T07:52:10.370" v="2845" actId="13822"/>
          <ac:spMkLst>
            <pc:docMk/>
            <pc:sldMk cId="3994181425" sldId="299"/>
            <ac:spMk id="28" creationId="{D674B67D-CE7B-4B4B-32F5-410AC7F3651F}"/>
          </ac:spMkLst>
        </pc:spChg>
        <pc:spChg chg="mod">
          <ac:chgData name="Wada, Ryuta/和田 龍太" userId="2d932581-5fbd-4652-aa43-e6a64ab27875" providerId="ADAL" clId="{4BEAA507-01B2-4AF6-BF43-2329A39C1FC7}" dt="2025-11-14T04:53:34.549" v="2286" actId="1076"/>
          <ac:spMkLst>
            <pc:docMk/>
            <pc:sldMk cId="3994181425" sldId="299"/>
            <ac:spMk id="29" creationId="{D8DD5E28-06E0-4477-B269-94EA5C1616F6}"/>
          </ac:spMkLst>
        </pc:spChg>
        <pc:spChg chg="mod">
          <ac:chgData name="Wada, Ryuta/和田 龍太" userId="2d932581-5fbd-4652-aa43-e6a64ab27875" providerId="ADAL" clId="{4BEAA507-01B2-4AF6-BF43-2329A39C1FC7}" dt="2025-11-14T04:53:34.549" v="2286" actId="1076"/>
          <ac:spMkLst>
            <pc:docMk/>
            <pc:sldMk cId="3994181425" sldId="299"/>
            <ac:spMk id="31" creationId="{D3DB8F15-4D98-42CB-B8A6-DFE4387DC679}"/>
          </ac:spMkLst>
        </pc:spChg>
        <pc:spChg chg="mod">
          <ac:chgData name="Wada, Ryuta/和田 龍太" userId="2d932581-5fbd-4652-aa43-e6a64ab27875" providerId="ADAL" clId="{4BEAA507-01B2-4AF6-BF43-2329A39C1FC7}" dt="2025-11-14T04:53:28.553" v="2285" actId="1076"/>
          <ac:spMkLst>
            <pc:docMk/>
            <pc:sldMk cId="3994181425" sldId="299"/>
            <ac:spMk id="32" creationId="{0E055489-F0FA-73F9-429B-767E93453CC7}"/>
          </ac:spMkLst>
        </pc:spChg>
        <pc:spChg chg="add mod">
          <ac:chgData name="Wada, Ryuta/和田 龍太" userId="2d932581-5fbd-4652-aa43-e6a64ab27875" providerId="ADAL" clId="{4BEAA507-01B2-4AF6-BF43-2329A39C1FC7}" dt="2025-11-14T07:54:11.050" v="2922" actId="1076"/>
          <ac:spMkLst>
            <pc:docMk/>
            <pc:sldMk cId="3994181425" sldId="299"/>
            <ac:spMk id="35" creationId="{105EE836-0CE3-AE4C-F1D1-060D529076C2}"/>
          </ac:spMkLst>
        </pc:spChg>
        <pc:spChg chg="add mod">
          <ac:chgData name="Wada, Ryuta/和田 龍太" userId="2d932581-5fbd-4652-aa43-e6a64ab27875" providerId="ADAL" clId="{4BEAA507-01B2-4AF6-BF43-2329A39C1FC7}" dt="2025-11-14T07:54:35.890" v="2980" actId="1076"/>
          <ac:spMkLst>
            <pc:docMk/>
            <pc:sldMk cId="3994181425" sldId="299"/>
            <ac:spMk id="36" creationId="{1E840EEC-DDBF-FD36-678C-40D5FEDDDB17}"/>
          </ac:spMkLst>
        </pc:spChg>
        <pc:graphicFrameChg chg="add mod modGraphic">
          <ac:chgData name="Wada, Ryuta/和田 龍太" userId="2d932581-5fbd-4652-aa43-e6a64ab27875" providerId="ADAL" clId="{4BEAA507-01B2-4AF6-BF43-2329A39C1FC7}" dt="2025-11-14T07:54:52.761" v="2983" actId="1076"/>
          <ac:graphicFrameMkLst>
            <pc:docMk/>
            <pc:sldMk cId="3994181425" sldId="299"/>
            <ac:graphicFrameMk id="16" creationId="{CC1B3056-AB1C-396E-D6B4-E098E5317D9C}"/>
          </ac:graphicFrameMkLst>
        </pc:graphicFrameChg>
        <pc:picChg chg="add mod modCrop">
          <ac:chgData name="Wada, Ryuta/和田 龍太" userId="2d932581-5fbd-4652-aa43-e6a64ab27875" providerId="ADAL" clId="{4BEAA507-01B2-4AF6-BF43-2329A39C1FC7}" dt="2025-11-14T07:49:55.461" v="2737" actId="14100"/>
          <ac:picMkLst>
            <pc:docMk/>
            <pc:sldMk cId="3994181425" sldId="299"/>
            <ac:picMk id="3" creationId="{3F6D21CA-4530-0815-FE96-0A14057C2F1E}"/>
          </ac:picMkLst>
        </pc:picChg>
        <pc:picChg chg="add mod modCrop">
          <ac:chgData name="Wada, Ryuta/和田 龍太" userId="2d932581-5fbd-4652-aa43-e6a64ab27875" providerId="ADAL" clId="{4BEAA507-01B2-4AF6-BF43-2329A39C1FC7}" dt="2025-11-14T04:53:34.549" v="2286" actId="1076"/>
          <ac:picMkLst>
            <pc:docMk/>
            <pc:sldMk cId="3994181425" sldId="299"/>
            <ac:picMk id="6" creationId="{DBB25F7A-1A33-36C5-E329-0B6CA0373D35}"/>
          </ac:picMkLst>
        </pc:picChg>
        <pc:picChg chg="add mod modCrop">
          <ac:chgData name="Wada, Ryuta/和田 龍太" userId="2d932581-5fbd-4652-aa43-e6a64ab27875" providerId="ADAL" clId="{4BEAA507-01B2-4AF6-BF43-2329A39C1FC7}" dt="2025-11-14T04:53:28.553" v="2285" actId="1076"/>
          <ac:picMkLst>
            <pc:docMk/>
            <pc:sldMk cId="3994181425" sldId="299"/>
            <ac:picMk id="11" creationId="{22EFFC9A-E224-A349-DE07-DC48F8BEF571}"/>
          </ac:picMkLst>
        </pc:picChg>
        <pc:picChg chg="mod">
          <ac:chgData name="Wada, Ryuta/和田 龍太" userId="2d932581-5fbd-4652-aa43-e6a64ab27875" providerId="ADAL" clId="{4BEAA507-01B2-4AF6-BF43-2329A39C1FC7}" dt="2025-11-14T04:53:34.549" v="2286" actId="1076"/>
          <ac:picMkLst>
            <pc:docMk/>
            <pc:sldMk cId="3994181425" sldId="299"/>
            <ac:picMk id="26" creationId="{21A052CA-9C84-AC4E-C15A-E84A32682B6F}"/>
          </ac:picMkLst>
        </pc:picChg>
        <pc:picChg chg="add mod">
          <ac:chgData name="Wada, Ryuta/和田 龍太" userId="2d932581-5fbd-4652-aa43-e6a64ab27875" providerId="ADAL" clId="{4BEAA507-01B2-4AF6-BF43-2329A39C1FC7}" dt="2025-11-14T07:54:12.435" v="2923" actId="1076"/>
          <ac:picMkLst>
            <pc:docMk/>
            <pc:sldMk cId="3994181425" sldId="299"/>
            <ac:picMk id="34" creationId="{DAE9DD41-8124-BEF1-3596-1B1CDB77EB25}"/>
          </ac:picMkLst>
        </pc:picChg>
        <pc:picChg chg="mod">
          <ac:chgData name="Wada, Ryuta/和田 龍太" userId="2d932581-5fbd-4652-aa43-e6a64ab27875" providerId="ADAL" clId="{4BEAA507-01B2-4AF6-BF43-2329A39C1FC7}" dt="2025-11-14T07:54:47.914" v="2982" actId="1076"/>
          <ac:picMkLst>
            <pc:docMk/>
            <pc:sldMk cId="3994181425" sldId="299"/>
            <ac:picMk id="38" creationId="{D10ACD65-B764-382A-AEA9-C56B5A1BAECB}"/>
          </ac:picMkLst>
        </pc:picChg>
      </pc:sldChg>
      <pc:sldChg chg="addSp delSp modSp mod">
        <pc:chgData name="Wada, Ryuta/和田 龍太" userId="2d932581-5fbd-4652-aa43-e6a64ab27875" providerId="ADAL" clId="{4BEAA507-01B2-4AF6-BF43-2329A39C1FC7}" dt="2025-11-18T07:24:07.836" v="10002" actId="2711"/>
        <pc:sldMkLst>
          <pc:docMk/>
          <pc:sldMk cId="4069983415" sldId="301"/>
        </pc:sldMkLst>
        <pc:spChg chg="add mod">
          <ac:chgData name="Wada, Ryuta/和田 龍太" userId="2d932581-5fbd-4652-aa43-e6a64ab27875" providerId="ADAL" clId="{4BEAA507-01B2-4AF6-BF43-2329A39C1FC7}" dt="2025-11-14T01:53:35.124" v="1530" actId="1076"/>
          <ac:spMkLst>
            <pc:docMk/>
            <pc:sldMk cId="4069983415" sldId="301"/>
            <ac:spMk id="2" creationId="{24F9C297-0EA9-C164-8946-108214CF5504}"/>
          </ac:spMkLst>
        </pc:spChg>
        <pc:spChg chg="mod">
          <ac:chgData name="Wada, Ryuta/和田 龍太" userId="2d932581-5fbd-4652-aa43-e6a64ab27875" providerId="ADAL" clId="{4BEAA507-01B2-4AF6-BF43-2329A39C1FC7}" dt="2025-11-18T07:24:07.836" v="10002" actId="2711"/>
          <ac:spMkLst>
            <pc:docMk/>
            <pc:sldMk cId="4069983415" sldId="301"/>
            <ac:spMk id="9" creationId="{6CE4368C-F732-4EBC-82A2-EFECDC5D86F1}"/>
          </ac:spMkLst>
        </pc:spChg>
        <pc:grpChg chg="add mod">
          <ac:chgData name="Wada, Ryuta/和田 龍太" userId="2d932581-5fbd-4652-aa43-e6a64ab27875" providerId="ADAL" clId="{4BEAA507-01B2-4AF6-BF43-2329A39C1FC7}" dt="2025-11-18T07:18:10.478" v="9933" actId="1076"/>
          <ac:grpSpMkLst>
            <pc:docMk/>
            <pc:sldMk cId="4069983415" sldId="301"/>
            <ac:grpSpMk id="12" creationId="{92B7163C-D9DE-B094-87C6-4696D8931B0E}"/>
          </ac:grpSpMkLst>
        </pc:grpChg>
        <pc:picChg chg="add del mod modCrop">
          <ac:chgData name="Wada, Ryuta/和田 龍太" userId="2d932581-5fbd-4652-aa43-e6a64ab27875" providerId="ADAL" clId="{4BEAA507-01B2-4AF6-BF43-2329A39C1FC7}" dt="2025-11-18T07:18:05.268" v="9931" actId="478"/>
          <ac:picMkLst>
            <pc:docMk/>
            <pc:sldMk cId="4069983415" sldId="301"/>
            <ac:picMk id="3" creationId="{F1D55B5F-9888-9920-5330-A2AFBC1431F9}"/>
          </ac:picMkLst>
        </pc:picChg>
        <pc:picChg chg="mod">
          <ac:chgData name="Wada, Ryuta/和田 龍太" userId="2d932581-5fbd-4652-aa43-e6a64ab27875" providerId="ADAL" clId="{4BEAA507-01B2-4AF6-BF43-2329A39C1FC7}" dt="2025-11-18T07:18:10.478" v="9933" actId="1076"/>
          <ac:picMkLst>
            <pc:docMk/>
            <pc:sldMk cId="4069983415" sldId="301"/>
            <ac:picMk id="13" creationId="{9CEED897-15A3-881C-6213-D36254C33E57}"/>
          </ac:picMkLst>
        </pc:picChg>
        <pc:picChg chg="mod">
          <ac:chgData name="Wada, Ryuta/和田 龍太" userId="2d932581-5fbd-4652-aa43-e6a64ab27875" providerId="ADAL" clId="{4BEAA507-01B2-4AF6-BF43-2329A39C1FC7}" dt="2025-11-18T07:18:10.478" v="9933" actId="1076"/>
          <ac:picMkLst>
            <pc:docMk/>
            <pc:sldMk cId="4069983415" sldId="301"/>
            <ac:picMk id="14" creationId="{E80133BF-F869-F06B-035B-F8E202DA91A6}"/>
          </ac:picMkLst>
        </pc:picChg>
      </pc:sldChg>
      <pc:sldChg chg="addSp delSp modSp mod">
        <pc:chgData name="Wada, Ryuta/和田 龍太" userId="2d932581-5fbd-4652-aa43-e6a64ab27875" providerId="ADAL" clId="{4BEAA507-01B2-4AF6-BF43-2329A39C1FC7}" dt="2025-11-18T07:24:52.128" v="10012"/>
        <pc:sldMkLst>
          <pc:docMk/>
          <pc:sldMk cId="3508497200" sldId="303"/>
        </pc:sldMkLst>
        <pc:spChg chg="mod">
          <ac:chgData name="Wada, Ryuta/和田 龍太" userId="2d932581-5fbd-4652-aa43-e6a64ab27875" providerId="ADAL" clId="{4BEAA507-01B2-4AF6-BF43-2329A39C1FC7}" dt="2025-11-18T07:24:32.676" v="10010" actId="1076"/>
          <ac:spMkLst>
            <pc:docMk/>
            <pc:sldMk cId="3508497200" sldId="303"/>
            <ac:spMk id="14" creationId="{87D826F0-0C7A-A9C7-83BB-A6A4392F917C}"/>
          </ac:spMkLst>
        </pc:spChg>
        <pc:spChg chg="add mod">
          <ac:chgData name="Wada, Ryuta/和田 龍太" userId="2d932581-5fbd-4652-aa43-e6a64ab27875" providerId="ADAL" clId="{4BEAA507-01B2-4AF6-BF43-2329A39C1FC7}" dt="2025-11-14T08:49:00.532" v="4498" actId="20577"/>
          <ac:spMkLst>
            <pc:docMk/>
            <pc:sldMk cId="3508497200" sldId="303"/>
            <ac:spMk id="17" creationId="{8D72CBB5-0DD1-D9E8-F28C-34808853A2F4}"/>
          </ac:spMkLst>
        </pc:spChg>
        <pc:grpChg chg="add mod">
          <ac:chgData name="Wada, Ryuta/和田 龍太" userId="2d932581-5fbd-4652-aa43-e6a64ab27875" providerId="ADAL" clId="{4BEAA507-01B2-4AF6-BF43-2329A39C1FC7}" dt="2025-11-18T07:24:36.826" v="10011" actId="1076"/>
          <ac:grpSpMkLst>
            <pc:docMk/>
            <pc:sldMk cId="3508497200" sldId="303"/>
            <ac:grpSpMk id="9" creationId="{88AB4840-B4F6-1A03-BB5C-82291CA203DD}"/>
          </ac:grpSpMkLst>
        </pc:grpChg>
        <pc:picChg chg="mod">
          <ac:chgData name="Wada, Ryuta/和田 龍太" userId="2d932581-5fbd-4652-aa43-e6a64ab27875" providerId="ADAL" clId="{4BEAA507-01B2-4AF6-BF43-2329A39C1FC7}" dt="2025-11-18T07:24:52.128" v="10012"/>
          <ac:picMkLst>
            <pc:docMk/>
            <pc:sldMk cId="3508497200" sldId="303"/>
            <ac:picMk id="10" creationId="{FBBC778F-03F9-9B1C-5778-1AD8B91C2A8C}"/>
          </ac:picMkLst>
        </pc:picChg>
        <pc:picChg chg="mod">
          <ac:chgData name="Wada, Ryuta/和田 龍太" userId="2d932581-5fbd-4652-aa43-e6a64ab27875" providerId="ADAL" clId="{4BEAA507-01B2-4AF6-BF43-2329A39C1FC7}" dt="2025-11-18T07:24:36.826" v="10011" actId="1076"/>
          <ac:picMkLst>
            <pc:docMk/>
            <pc:sldMk cId="3508497200" sldId="303"/>
            <ac:picMk id="18" creationId="{08EBD68C-3DE9-5C71-6F7C-B546209210C5}"/>
          </ac:picMkLst>
        </pc:picChg>
        <pc:picChg chg="mod">
          <ac:chgData name="Wada, Ryuta/和田 龍太" userId="2d932581-5fbd-4652-aa43-e6a64ab27875" providerId="ADAL" clId="{4BEAA507-01B2-4AF6-BF43-2329A39C1FC7}" dt="2025-11-18T07:24:36.826" v="10011" actId="1076"/>
          <ac:picMkLst>
            <pc:docMk/>
            <pc:sldMk cId="3508497200" sldId="303"/>
            <ac:picMk id="19" creationId="{6304EFBD-E815-78D5-E091-5B6FC066DD4D}"/>
          </ac:picMkLst>
        </pc:picChg>
      </pc:sldChg>
      <pc:sldChg chg="addSp delSp modSp mod">
        <pc:chgData name="Wada, Ryuta/和田 龍太" userId="2d932581-5fbd-4652-aa43-e6a64ab27875" providerId="ADAL" clId="{4BEAA507-01B2-4AF6-BF43-2329A39C1FC7}" dt="2025-11-14T10:14:12.157" v="8331" actId="20577"/>
        <pc:sldMkLst>
          <pc:docMk/>
          <pc:sldMk cId="2930810345" sldId="306"/>
        </pc:sldMkLst>
        <pc:spChg chg="mod">
          <ac:chgData name="Wada, Ryuta/和田 龍太" userId="2d932581-5fbd-4652-aa43-e6a64ab27875" providerId="ADAL" clId="{4BEAA507-01B2-4AF6-BF43-2329A39C1FC7}" dt="2025-11-14T10:14:12.157" v="8331" actId="20577"/>
          <ac:spMkLst>
            <pc:docMk/>
            <pc:sldMk cId="2930810345" sldId="306"/>
            <ac:spMk id="4" creationId="{A066836F-8623-4ABB-79B6-FF1D049B8477}"/>
          </ac:spMkLst>
        </pc:spChg>
        <pc:spChg chg="mod">
          <ac:chgData name="Wada, Ryuta/和田 龍太" userId="2d932581-5fbd-4652-aa43-e6a64ab27875" providerId="ADAL" clId="{4BEAA507-01B2-4AF6-BF43-2329A39C1FC7}" dt="2025-11-14T08:48:14.740" v="4494" actId="20577"/>
          <ac:spMkLst>
            <pc:docMk/>
            <pc:sldMk cId="2930810345" sldId="306"/>
            <ac:spMk id="5" creationId="{5B2775EB-CB6A-AC6F-894A-C49E53FFB082}"/>
          </ac:spMkLst>
        </pc:spChg>
      </pc:sldChg>
      <pc:sldChg chg="addSp delSp modSp mod">
        <pc:chgData name="Wada, Ryuta/和田 龍太" userId="2d932581-5fbd-4652-aa43-e6a64ab27875" providerId="ADAL" clId="{4BEAA507-01B2-4AF6-BF43-2329A39C1FC7}" dt="2025-11-21T02:51:33.161" v="10014" actId="1076"/>
        <pc:sldMkLst>
          <pc:docMk/>
          <pc:sldMk cId="3194930729" sldId="308"/>
        </pc:sldMkLst>
        <pc:spChg chg="mod">
          <ac:chgData name="Wada, Ryuta/和田 龍太" userId="2d932581-5fbd-4652-aa43-e6a64ab27875" providerId="ADAL" clId="{4BEAA507-01B2-4AF6-BF43-2329A39C1FC7}" dt="2025-11-14T09:50:48.537" v="6813" actId="20577"/>
          <ac:spMkLst>
            <pc:docMk/>
            <pc:sldMk cId="3194930729" sldId="308"/>
            <ac:spMk id="2" creationId="{9075A06F-AB61-3A0B-C904-9355B92E6887}"/>
          </ac:spMkLst>
        </pc:spChg>
        <pc:spChg chg="mod">
          <ac:chgData name="Wada, Ryuta/和田 龍太" userId="2d932581-5fbd-4652-aa43-e6a64ab27875" providerId="ADAL" clId="{4BEAA507-01B2-4AF6-BF43-2329A39C1FC7}" dt="2025-11-14T09:46:56.882" v="6659" actId="20577"/>
          <ac:spMkLst>
            <pc:docMk/>
            <pc:sldMk cId="3194930729" sldId="308"/>
            <ac:spMk id="4" creationId="{1AB9CB1B-05A9-79F8-7E2F-7B17B979448B}"/>
          </ac:spMkLst>
        </pc:spChg>
        <pc:spChg chg="mod">
          <ac:chgData name="Wada, Ryuta/和田 龍太" userId="2d932581-5fbd-4652-aa43-e6a64ab27875" providerId="ADAL" clId="{4BEAA507-01B2-4AF6-BF43-2329A39C1FC7}" dt="2025-11-14T09:45:30.057" v="6607" actId="14100"/>
          <ac:spMkLst>
            <pc:docMk/>
            <pc:sldMk cId="3194930729" sldId="308"/>
            <ac:spMk id="5" creationId="{38B24D17-9BF7-9CF7-13F1-8ED2CB8C074B}"/>
          </ac:spMkLst>
        </pc:spChg>
        <pc:spChg chg="mod">
          <ac:chgData name="Wada, Ryuta/和田 龍太" userId="2d932581-5fbd-4652-aa43-e6a64ab27875" providerId="ADAL" clId="{4BEAA507-01B2-4AF6-BF43-2329A39C1FC7}" dt="2025-11-14T09:47:31.739" v="6675" actId="20577"/>
          <ac:spMkLst>
            <pc:docMk/>
            <pc:sldMk cId="3194930729" sldId="308"/>
            <ac:spMk id="6" creationId="{AEB120A0-9AC0-E2C2-656D-D3B8EAE5B2E6}"/>
          </ac:spMkLst>
        </pc:spChg>
        <pc:spChg chg="mod">
          <ac:chgData name="Wada, Ryuta/和田 龍太" userId="2d932581-5fbd-4652-aa43-e6a64ab27875" providerId="ADAL" clId="{4BEAA507-01B2-4AF6-BF43-2329A39C1FC7}" dt="2025-11-14T09:47:35.031" v="6677" actId="20577"/>
          <ac:spMkLst>
            <pc:docMk/>
            <pc:sldMk cId="3194930729" sldId="308"/>
            <ac:spMk id="9" creationId="{6429122C-2D85-BF57-8D3F-F7386B518D4E}"/>
          </ac:spMkLst>
        </pc:spChg>
        <pc:spChg chg="mod">
          <ac:chgData name="Wada, Ryuta/和田 龍太" userId="2d932581-5fbd-4652-aa43-e6a64ab27875" providerId="ADAL" clId="{4BEAA507-01B2-4AF6-BF43-2329A39C1FC7}" dt="2025-11-14T09:47:50.384" v="6683" actId="20577"/>
          <ac:spMkLst>
            <pc:docMk/>
            <pc:sldMk cId="3194930729" sldId="308"/>
            <ac:spMk id="10" creationId="{5ABB58C6-FF8B-B8AF-E33E-C104026173BA}"/>
          </ac:spMkLst>
        </pc:spChg>
        <pc:spChg chg="mod">
          <ac:chgData name="Wada, Ryuta/和田 龍太" userId="2d932581-5fbd-4652-aa43-e6a64ab27875" providerId="ADAL" clId="{4BEAA507-01B2-4AF6-BF43-2329A39C1FC7}" dt="2025-11-14T09:46:19.313" v="6642" actId="20577"/>
          <ac:spMkLst>
            <pc:docMk/>
            <pc:sldMk cId="3194930729" sldId="308"/>
            <ac:spMk id="11" creationId="{E0727353-A697-797D-A714-BEF4556B4E9C}"/>
          </ac:spMkLst>
        </pc:spChg>
        <pc:spChg chg="mod">
          <ac:chgData name="Wada, Ryuta/和田 龍太" userId="2d932581-5fbd-4652-aa43-e6a64ab27875" providerId="ADAL" clId="{4BEAA507-01B2-4AF6-BF43-2329A39C1FC7}" dt="2025-11-14T09:46:52.213" v="6655" actId="20577"/>
          <ac:spMkLst>
            <pc:docMk/>
            <pc:sldMk cId="3194930729" sldId="308"/>
            <ac:spMk id="15" creationId="{BAC2CBD9-F74B-6383-4852-B9B1B980370E}"/>
          </ac:spMkLst>
        </pc:spChg>
        <pc:spChg chg="add mod">
          <ac:chgData name="Wada, Ryuta/和田 龍太" userId="2d932581-5fbd-4652-aa43-e6a64ab27875" providerId="ADAL" clId="{4BEAA507-01B2-4AF6-BF43-2329A39C1FC7}" dt="2025-11-21T02:51:33.161" v="10014" actId="1076"/>
          <ac:spMkLst>
            <pc:docMk/>
            <pc:sldMk cId="3194930729" sldId="308"/>
            <ac:spMk id="16" creationId="{1D36CB6D-C87E-BF2F-6E21-3F721E411AB2}"/>
          </ac:spMkLst>
        </pc:spChg>
        <pc:spChg chg="mod">
          <ac:chgData name="Wada, Ryuta/和田 龍太" userId="2d932581-5fbd-4652-aa43-e6a64ab27875" providerId="ADAL" clId="{4BEAA507-01B2-4AF6-BF43-2329A39C1FC7}" dt="2025-11-14T09:46:21.493" v="6646" actId="20577"/>
          <ac:spMkLst>
            <pc:docMk/>
            <pc:sldMk cId="3194930729" sldId="308"/>
            <ac:spMk id="17" creationId="{01D2B6F0-0A43-AB3F-6D29-80A7B936A8D2}"/>
          </ac:spMkLst>
        </pc:spChg>
        <pc:spChg chg="mod">
          <ac:chgData name="Wada, Ryuta/和田 龍太" userId="2d932581-5fbd-4652-aa43-e6a64ab27875" providerId="ADAL" clId="{4BEAA507-01B2-4AF6-BF43-2329A39C1FC7}" dt="2025-11-14T09:47:42.979" v="6679" actId="14100"/>
          <ac:spMkLst>
            <pc:docMk/>
            <pc:sldMk cId="3194930729" sldId="308"/>
            <ac:spMk id="20" creationId="{22E2E1F0-FFBE-9ADD-BB80-0E3A4F9DFA3A}"/>
          </ac:spMkLst>
        </pc:spChg>
        <pc:spChg chg="mod">
          <ac:chgData name="Wada, Ryuta/和田 龍太" userId="2d932581-5fbd-4652-aa43-e6a64ab27875" providerId="ADAL" clId="{4BEAA507-01B2-4AF6-BF43-2329A39C1FC7}" dt="2025-11-14T01:12:32.059" v="29" actId="1076"/>
          <ac:spMkLst>
            <pc:docMk/>
            <pc:sldMk cId="3194930729" sldId="308"/>
            <ac:spMk id="23" creationId="{6BBE6A11-0DCC-E357-B136-FBE959A922A2}"/>
          </ac:spMkLst>
        </pc:spChg>
        <pc:spChg chg="mod">
          <ac:chgData name="Wada, Ryuta/和田 龍太" userId="2d932581-5fbd-4652-aa43-e6a64ab27875" providerId="ADAL" clId="{4BEAA507-01B2-4AF6-BF43-2329A39C1FC7}" dt="2025-11-18T03:53:50.004" v="9553" actId="20577"/>
          <ac:spMkLst>
            <pc:docMk/>
            <pc:sldMk cId="3194930729" sldId="308"/>
            <ac:spMk id="39" creationId="{86D6EB77-9114-B672-D7D5-7E02604872FE}"/>
          </ac:spMkLst>
        </pc:spChg>
        <pc:picChg chg="add mod">
          <ac:chgData name="Wada, Ryuta/和田 龍太" userId="2d932581-5fbd-4652-aa43-e6a64ab27875" providerId="ADAL" clId="{4BEAA507-01B2-4AF6-BF43-2329A39C1FC7}" dt="2025-11-14T01:02:31.176" v="9" actId="1076"/>
          <ac:picMkLst>
            <pc:docMk/>
            <pc:sldMk cId="3194930729" sldId="308"/>
            <ac:picMk id="18" creationId="{FD16DE13-66B2-F706-9073-9F593C622D5D}"/>
          </ac:picMkLst>
        </pc:picChg>
        <pc:picChg chg="add mod">
          <ac:chgData name="Wada, Ryuta/和田 龍太" userId="2d932581-5fbd-4652-aa43-e6a64ab27875" providerId="ADAL" clId="{4BEAA507-01B2-4AF6-BF43-2329A39C1FC7}" dt="2025-11-14T01:04:02.847" v="13" actId="1076"/>
          <ac:picMkLst>
            <pc:docMk/>
            <pc:sldMk cId="3194930729" sldId="308"/>
            <ac:picMk id="24" creationId="{9F88B974-5E91-A620-478D-0D373479A8C5}"/>
          </ac:picMkLst>
        </pc:picChg>
        <pc:picChg chg="add mod modCrop">
          <ac:chgData name="Wada, Ryuta/和田 龍太" userId="2d932581-5fbd-4652-aa43-e6a64ab27875" providerId="ADAL" clId="{4BEAA507-01B2-4AF6-BF43-2329A39C1FC7}" dt="2025-11-14T01:46:25.961" v="867" actId="1076"/>
          <ac:picMkLst>
            <pc:docMk/>
            <pc:sldMk cId="3194930729" sldId="308"/>
            <ac:picMk id="35" creationId="{28A21DE7-8D19-3B03-EBAA-0A42227FF0B9}"/>
          </ac:picMkLst>
        </pc:picChg>
      </pc:sldChg>
      <pc:sldChg chg="addSp delSp modSp new mod ord">
        <pc:chgData name="Wada, Ryuta/和田 龍太" userId="2d932581-5fbd-4652-aa43-e6a64ab27875" providerId="ADAL" clId="{4BEAA507-01B2-4AF6-BF43-2329A39C1FC7}" dt="2025-11-14T10:14:37.396" v="8333"/>
        <pc:sldMkLst>
          <pc:docMk/>
          <pc:sldMk cId="749207251" sldId="309"/>
        </pc:sldMkLst>
        <pc:spChg chg="add mod">
          <ac:chgData name="Wada, Ryuta/和田 龍太" userId="2d932581-5fbd-4652-aa43-e6a64ab27875" providerId="ADAL" clId="{4BEAA507-01B2-4AF6-BF43-2329A39C1FC7}" dt="2025-11-14T01:35:38.332" v="392" actId="1076"/>
          <ac:spMkLst>
            <pc:docMk/>
            <pc:sldMk cId="749207251" sldId="309"/>
            <ac:spMk id="15" creationId="{BBD28919-D4DC-2B5B-A4C9-2B9698126CDC}"/>
          </ac:spMkLst>
        </pc:spChg>
        <pc:spChg chg="add del mod">
          <ac:chgData name="Wada, Ryuta/和田 龍太" userId="2d932581-5fbd-4652-aa43-e6a64ab27875" providerId="ADAL" clId="{4BEAA507-01B2-4AF6-BF43-2329A39C1FC7}" dt="2025-11-14T01:32:16.104" v="285" actId="1076"/>
          <ac:spMkLst>
            <pc:docMk/>
            <pc:sldMk cId="749207251" sldId="309"/>
            <ac:spMk id="18" creationId="{FD973DB2-F00B-B669-5D88-92FC0A7F7B36}"/>
          </ac:spMkLst>
        </pc:spChg>
        <pc:spChg chg="add mod">
          <ac:chgData name="Wada, Ryuta/和田 龍太" userId="2d932581-5fbd-4652-aa43-e6a64ab27875" providerId="ADAL" clId="{4BEAA507-01B2-4AF6-BF43-2329A39C1FC7}" dt="2025-11-14T01:34:13.230" v="331" actId="1076"/>
          <ac:spMkLst>
            <pc:docMk/>
            <pc:sldMk cId="749207251" sldId="309"/>
            <ac:spMk id="22" creationId="{AE200F03-FAFF-399D-FF98-9A8C9A5067E3}"/>
          </ac:spMkLst>
        </pc:spChg>
        <pc:spChg chg="add mod">
          <ac:chgData name="Wada, Ryuta/和田 龍太" userId="2d932581-5fbd-4652-aa43-e6a64ab27875" providerId="ADAL" clId="{4BEAA507-01B2-4AF6-BF43-2329A39C1FC7}" dt="2025-11-14T01:38:13.151" v="455" actId="1076"/>
          <ac:spMkLst>
            <pc:docMk/>
            <pc:sldMk cId="749207251" sldId="309"/>
            <ac:spMk id="23" creationId="{14949421-83D4-52B6-95D3-513C65D59644}"/>
          </ac:spMkLst>
        </pc:spChg>
        <pc:spChg chg="add mod">
          <ac:chgData name="Wada, Ryuta/和田 龍太" userId="2d932581-5fbd-4652-aa43-e6a64ab27875" providerId="ADAL" clId="{4BEAA507-01B2-4AF6-BF43-2329A39C1FC7}" dt="2025-11-14T01:38:16.374" v="456" actId="1076"/>
          <ac:spMkLst>
            <pc:docMk/>
            <pc:sldMk cId="749207251" sldId="309"/>
            <ac:spMk id="25" creationId="{8AAFDA24-75C9-0ECB-F75F-86EA7E6449E1}"/>
          </ac:spMkLst>
        </pc:spChg>
        <pc:spChg chg="add mod">
          <ac:chgData name="Wada, Ryuta/和田 龍太" userId="2d932581-5fbd-4652-aa43-e6a64ab27875" providerId="ADAL" clId="{4BEAA507-01B2-4AF6-BF43-2329A39C1FC7}" dt="2025-11-14T01:38:21.253" v="457" actId="1076"/>
          <ac:spMkLst>
            <pc:docMk/>
            <pc:sldMk cId="749207251" sldId="309"/>
            <ac:spMk id="26" creationId="{6CBFE3D1-077A-5BB8-8172-DA3512771DDB}"/>
          </ac:spMkLst>
        </pc:spChg>
        <pc:graphicFrameChg chg="add mod">
          <ac:chgData name="Wada, Ryuta/和田 龍太" userId="2d932581-5fbd-4652-aa43-e6a64ab27875" providerId="ADAL" clId="{4BEAA507-01B2-4AF6-BF43-2329A39C1FC7}" dt="2025-11-14T01:34:49.385" v="349"/>
          <ac:graphicFrameMkLst>
            <pc:docMk/>
            <pc:sldMk cId="749207251" sldId="309"/>
            <ac:graphicFrameMk id="13" creationId="{DCFA5E20-244B-6420-932F-1D780CED5405}"/>
          </ac:graphicFrameMkLst>
        </pc:graphicFrameChg>
        <pc:graphicFrameChg chg="add mod">
          <ac:chgData name="Wada, Ryuta/和田 龍太" userId="2d932581-5fbd-4652-aa43-e6a64ab27875" providerId="ADAL" clId="{4BEAA507-01B2-4AF6-BF43-2329A39C1FC7}" dt="2025-11-14T01:35:46.963" v="393"/>
          <ac:graphicFrameMkLst>
            <pc:docMk/>
            <pc:sldMk cId="749207251" sldId="309"/>
            <ac:graphicFrameMk id="14" creationId="{178CCA3A-8DE5-597C-54F4-9969AF3F5665}"/>
          </ac:graphicFrameMkLst>
        </pc:graphicFrameChg>
        <pc:graphicFrameChg chg="add mod">
          <ac:chgData name="Wada, Ryuta/和田 龍太" userId="2d932581-5fbd-4652-aa43-e6a64ab27875" providerId="ADAL" clId="{4BEAA507-01B2-4AF6-BF43-2329A39C1FC7}" dt="2025-11-14T01:34:30.229" v="338" actId="404"/>
          <ac:graphicFrameMkLst>
            <pc:docMk/>
            <pc:sldMk cId="749207251" sldId="309"/>
            <ac:graphicFrameMk id="16" creationId="{21E0731D-B5F8-31FF-903F-2422E4286325}"/>
          </ac:graphicFrameMkLst>
        </pc:graphicFrameChg>
        <pc:graphicFrameChg chg="add mod">
          <ac:chgData name="Wada, Ryuta/和田 龍太" userId="2d932581-5fbd-4652-aa43-e6a64ab27875" providerId="ADAL" clId="{4BEAA507-01B2-4AF6-BF43-2329A39C1FC7}" dt="2025-11-14T01:34:40.717" v="347" actId="404"/>
          <ac:graphicFrameMkLst>
            <pc:docMk/>
            <pc:sldMk cId="749207251" sldId="309"/>
            <ac:graphicFrameMk id="17" creationId="{7F9797A1-6C28-2DD1-8679-1C854BAF4BBE}"/>
          </ac:graphicFrameMkLst>
        </pc:graphicFrameChg>
      </pc:sldChg>
      <pc:sldChg chg="addSp delSp modSp new mod">
        <pc:chgData name="Wada, Ryuta/和田 龍太" userId="2d932581-5fbd-4652-aa43-e6a64ab27875" providerId="ADAL" clId="{4BEAA507-01B2-4AF6-BF43-2329A39C1FC7}" dt="2025-11-14T08:46:58.627" v="4389" actId="478"/>
        <pc:sldMkLst>
          <pc:docMk/>
          <pc:sldMk cId="3628810734" sldId="310"/>
        </pc:sldMkLst>
        <pc:spChg chg="add mod">
          <ac:chgData name="Wada, Ryuta/和田 龍太" userId="2d932581-5fbd-4652-aa43-e6a64ab27875" providerId="ADAL" clId="{4BEAA507-01B2-4AF6-BF43-2329A39C1FC7}" dt="2025-11-14T08:12:49.380" v="3286" actId="14100"/>
          <ac:spMkLst>
            <pc:docMk/>
            <pc:sldMk cId="3628810734" sldId="310"/>
            <ac:spMk id="4" creationId="{7CF9616D-0D33-B6D6-8C62-CF6803952CB3}"/>
          </ac:spMkLst>
        </pc:spChg>
        <pc:spChg chg="add mod">
          <ac:chgData name="Wada, Ryuta/和田 龍太" userId="2d932581-5fbd-4652-aa43-e6a64ab27875" providerId="ADAL" clId="{4BEAA507-01B2-4AF6-BF43-2329A39C1FC7}" dt="2025-11-14T08:38:20.234" v="4101" actId="404"/>
          <ac:spMkLst>
            <pc:docMk/>
            <pc:sldMk cId="3628810734" sldId="310"/>
            <ac:spMk id="8" creationId="{6D8B2AB2-0269-ABFA-85A5-281A46F67EA3}"/>
          </ac:spMkLst>
        </pc:spChg>
        <pc:spChg chg="add mod">
          <ac:chgData name="Wada, Ryuta/和田 龍太" userId="2d932581-5fbd-4652-aa43-e6a64ab27875" providerId="ADAL" clId="{4BEAA507-01B2-4AF6-BF43-2329A39C1FC7}" dt="2025-11-14T08:39:43.304" v="4149" actId="20577"/>
          <ac:spMkLst>
            <pc:docMk/>
            <pc:sldMk cId="3628810734" sldId="310"/>
            <ac:spMk id="14" creationId="{CB0C7C41-F40D-D876-47C4-7D3581EAAD53}"/>
          </ac:spMkLst>
        </pc:spChg>
        <pc:spChg chg="add mod">
          <ac:chgData name="Wada, Ryuta/和田 龍太" userId="2d932581-5fbd-4652-aa43-e6a64ab27875" providerId="ADAL" clId="{4BEAA507-01B2-4AF6-BF43-2329A39C1FC7}" dt="2025-11-14T08:40:43.126" v="4174" actId="1076"/>
          <ac:spMkLst>
            <pc:docMk/>
            <pc:sldMk cId="3628810734" sldId="310"/>
            <ac:spMk id="24" creationId="{B0D279AB-97C1-56AD-05BE-A63FFD0DAAAD}"/>
          </ac:spMkLst>
        </pc:spChg>
        <pc:spChg chg="add mod">
          <ac:chgData name="Wada, Ryuta/和田 龍太" userId="2d932581-5fbd-4652-aa43-e6a64ab27875" providerId="ADAL" clId="{4BEAA507-01B2-4AF6-BF43-2329A39C1FC7}" dt="2025-11-14T08:29:38.558" v="3579" actId="20577"/>
          <ac:spMkLst>
            <pc:docMk/>
            <pc:sldMk cId="3628810734" sldId="310"/>
            <ac:spMk id="25" creationId="{DB099B07-15D4-0899-8841-56FB69F1663E}"/>
          </ac:spMkLst>
        </pc:spChg>
        <pc:spChg chg="add mod">
          <ac:chgData name="Wada, Ryuta/和田 龍太" userId="2d932581-5fbd-4652-aa43-e6a64ab27875" providerId="ADAL" clId="{4BEAA507-01B2-4AF6-BF43-2329A39C1FC7}" dt="2025-11-14T08:29:45.960" v="3590" actId="20577"/>
          <ac:spMkLst>
            <pc:docMk/>
            <pc:sldMk cId="3628810734" sldId="310"/>
            <ac:spMk id="26" creationId="{E9A488C2-E2AF-21FF-AF93-34AC7F2512F6}"/>
          </ac:spMkLst>
        </pc:spChg>
        <pc:spChg chg="add mod">
          <ac:chgData name="Wada, Ryuta/和田 龍太" userId="2d932581-5fbd-4652-aa43-e6a64ab27875" providerId="ADAL" clId="{4BEAA507-01B2-4AF6-BF43-2329A39C1FC7}" dt="2025-11-14T08:38:54.245" v="4127" actId="1076"/>
          <ac:spMkLst>
            <pc:docMk/>
            <pc:sldMk cId="3628810734" sldId="310"/>
            <ac:spMk id="27" creationId="{71FB0482-014E-F89E-59C1-BC312974A557}"/>
          </ac:spMkLst>
        </pc:spChg>
        <pc:spChg chg="add mod">
          <ac:chgData name="Wada, Ryuta/和田 龍太" userId="2d932581-5fbd-4652-aa43-e6a64ab27875" providerId="ADAL" clId="{4BEAA507-01B2-4AF6-BF43-2329A39C1FC7}" dt="2025-11-14T08:40:01.950" v="4152" actId="1076"/>
          <ac:spMkLst>
            <pc:docMk/>
            <pc:sldMk cId="3628810734" sldId="310"/>
            <ac:spMk id="30" creationId="{72AD9F2E-F924-87B8-A718-93BC59BE49D1}"/>
          </ac:spMkLst>
        </pc:spChg>
        <pc:spChg chg="add mod">
          <ac:chgData name="Wada, Ryuta/和田 龍太" userId="2d932581-5fbd-4652-aa43-e6a64ab27875" providerId="ADAL" clId="{4BEAA507-01B2-4AF6-BF43-2329A39C1FC7}" dt="2025-11-14T08:36:45.412" v="3993" actId="692"/>
          <ac:spMkLst>
            <pc:docMk/>
            <pc:sldMk cId="3628810734" sldId="310"/>
            <ac:spMk id="32" creationId="{B14D8735-6DE5-A074-0B27-558ED06C3BE8}"/>
          </ac:spMkLst>
        </pc:spChg>
        <pc:spChg chg="add mod">
          <ac:chgData name="Wada, Ryuta/和田 龍太" userId="2d932581-5fbd-4652-aa43-e6a64ab27875" providerId="ADAL" clId="{4BEAA507-01B2-4AF6-BF43-2329A39C1FC7}" dt="2025-11-14T08:40:39.069" v="4173" actId="1076"/>
          <ac:spMkLst>
            <pc:docMk/>
            <pc:sldMk cId="3628810734" sldId="310"/>
            <ac:spMk id="38" creationId="{0B2AD14C-8853-786B-D2FD-AF9A57BF79B0}"/>
          </ac:spMkLst>
        </pc:spChg>
        <pc:spChg chg="add mod ord">
          <ac:chgData name="Wada, Ryuta/和田 龍太" userId="2d932581-5fbd-4652-aa43-e6a64ab27875" providerId="ADAL" clId="{4BEAA507-01B2-4AF6-BF43-2329A39C1FC7}" dt="2025-11-14T08:42:41.335" v="4187" actId="14100"/>
          <ac:spMkLst>
            <pc:docMk/>
            <pc:sldMk cId="3628810734" sldId="310"/>
            <ac:spMk id="41" creationId="{CC081C30-EF10-EEE5-4D45-A284E55E706C}"/>
          </ac:spMkLst>
        </pc:spChg>
        <pc:spChg chg="add mod">
          <ac:chgData name="Wada, Ryuta/和田 龍太" userId="2d932581-5fbd-4652-aa43-e6a64ab27875" providerId="ADAL" clId="{4BEAA507-01B2-4AF6-BF43-2329A39C1FC7}" dt="2025-11-14T08:45:08.360" v="4305" actId="14100"/>
          <ac:spMkLst>
            <pc:docMk/>
            <pc:sldMk cId="3628810734" sldId="310"/>
            <ac:spMk id="42" creationId="{F99E1EB0-0C6D-C8E6-5426-87B8DC005C5C}"/>
          </ac:spMkLst>
        </pc:spChg>
        <pc:spChg chg="add mod">
          <ac:chgData name="Wada, Ryuta/和田 龍太" userId="2d932581-5fbd-4652-aa43-e6a64ab27875" providerId="ADAL" clId="{4BEAA507-01B2-4AF6-BF43-2329A39C1FC7}" dt="2025-11-14T08:45:30.594" v="4306" actId="1076"/>
          <ac:spMkLst>
            <pc:docMk/>
            <pc:sldMk cId="3628810734" sldId="310"/>
            <ac:spMk id="44" creationId="{BA1B7716-22DB-A88A-645D-74B9838229B3}"/>
          </ac:spMkLst>
        </pc:spChg>
        <pc:spChg chg="add mod">
          <ac:chgData name="Wada, Ryuta/和田 龍太" userId="2d932581-5fbd-4652-aa43-e6a64ab27875" providerId="ADAL" clId="{4BEAA507-01B2-4AF6-BF43-2329A39C1FC7}" dt="2025-11-14T08:45:40.090" v="4308" actId="1076"/>
          <ac:spMkLst>
            <pc:docMk/>
            <pc:sldMk cId="3628810734" sldId="310"/>
            <ac:spMk id="47" creationId="{75E88153-57A6-A2CB-9B8E-D1216BF9AF4A}"/>
          </ac:spMkLst>
        </pc:spChg>
        <pc:picChg chg="add mod ord">
          <ac:chgData name="Wada, Ryuta/和田 龍太" userId="2d932581-5fbd-4652-aa43-e6a64ab27875" providerId="ADAL" clId="{4BEAA507-01B2-4AF6-BF43-2329A39C1FC7}" dt="2025-11-14T08:42:19.854" v="4184" actId="167"/>
          <ac:picMkLst>
            <pc:docMk/>
            <pc:sldMk cId="3628810734" sldId="310"/>
            <ac:picMk id="23" creationId="{DAD4D446-15F7-E4A7-25DB-081A2A1F085D}"/>
          </ac:picMkLst>
        </pc:picChg>
        <pc:picChg chg="add mod">
          <ac:chgData name="Wada, Ryuta/和田 龍太" userId="2d932581-5fbd-4652-aa43-e6a64ab27875" providerId="ADAL" clId="{4BEAA507-01B2-4AF6-BF43-2329A39C1FC7}" dt="2025-11-14T08:43:01.200" v="4192" actId="1076"/>
          <ac:picMkLst>
            <pc:docMk/>
            <pc:sldMk cId="3628810734" sldId="310"/>
            <ac:picMk id="40" creationId="{F17E9CC2-638A-E6E7-8631-F5E38D0CFAE7}"/>
          </ac:picMkLst>
        </pc:picChg>
        <pc:picChg chg="add mod">
          <ac:chgData name="Wada, Ryuta/和田 龍太" userId="2d932581-5fbd-4652-aa43-e6a64ab27875" providerId="ADAL" clId="{4BEAA507-01B2-4AF6-BF43-2329A39C1FC7}" dt="2025-11-14T08:45:02.528" v="4304" actId="1076"/>
          <ac:picMkLst>
            <pc:docMk/>
            <pc:sldMk cId="3628810734" sldId="310"/>
            <ac:picMk id="46" creationId="{7CE2F8DA-0D1E-4F97-D924-54FE18FD9154}"/>
          </ac:picMkLst>
        </pc:picChg>
        <pc:cxnChg chg="add mod">
          <ac:chgData name="Wada, Ryuta/和田 龍太" userId="2d932581-5fbd-4652-aa43-e6a64ab27875" providerId="ADAL" clId="{4BEAA507-01B2-4AF6-BF43-2329A39C1FC7}" dt="2025-11-14T08:39:32.058" v="4134" actId="1582"/>
          <ac:cxnSpMkLst>
            <pc:docMk/>
            <pc:sldMk cId="3628810734" sldId="310"/>
            <ac:cxnSpMk id="34" creationId="{1836C5E2-782F-008A-7861-13F78067B33D}"/>
          </ac:cxnSpMkLst>
        </pc:cxnChg>
        <pc:cxnChg chg="add mod">
          <ac:chgData name="Wada, Ryuta/和田 龍太" userId="2d932581-5fbd-4652-aa43-e6a64ab27875" providerId="ADAL" clId="{4BEAA507-01B2-4AF6-BF43-2329A39C1FC7}" dt="2025-11-14T08:42:57.147" v="4191" actId="14100"/>
          <ac:cxnSpMkLst>
            <pc:docMk/>
            <pc:sldMk cId="3628810734" sldId="310"/>
            <ac:cxnSpMk id="35" creationId="{A64D58D4-C705-8677-4BE4-3ECDFC4B47F9}"/>
          </ac:cxnSpMkLst>
        </pc:cxnChg>
      </pc:sldChg>
      <pc:sldChg chg="addSp delSp modSp new mod ord">
        <pc:chgData name="Wada, Ryuta/和田 龍太" userId="2d932581-5fbd-4652-aa43-e6a64ab27875" providerId="ADAL" clId="{4BEAA507-01B2-4AF6-BF43-2329A39C1FC7}" dt="2025-11-21T02:54:55.880" v="10289" actId="207"/>
        <pc:sldMkLst>
          <pc:docMk/>
          <pc:sldMk cId="2392019863" sldId="311"/>
        </pc:sldMkLst>
        <pc:spChg chg="add mod">
          <ac:chgData name="Wada, Ryuta/和田 龍太" userId="2d932581-5fbd-4652-aa43-e6a64ab27875" providerId="ADAL" clId="{4BEAA507-01B2-4AF6-BF43-2329A39C1FC7}" dt="2025-11-14T08:54:42.865" v="4667" actId="20577"/>
          <ac:spMkLst>
            <pc:docMk/>
            <pc:sldMk cId="2392019863" sldId="311"/>
            <ac:spMk id="4" creationId="{618E1CFF-DEFC-2FC6-6D5C-656E6D60F2E7}"/>
          </ac:spMkLst>
        </pc:spChg>
        <pc:spChg chg="add mod">
          <ac:chgData name="Wada, Ryuta/和田 龍太" userId="2d932581-5fbd-4652-aa43-e6a64ab27875" providerId="ADAL" clId="{4BEAA507-01B2-4AF6-BF43-2329A39C1FC7}" dt="2025-11-14T09:53:30.105" v="6878" actId="20577"/>
          <ac:spMkLst>
            <pc:docMk/>
            <pc:sldMk cId="2392019863" sldId="311"/>
            <ac:spMk id="7" creationId="{42A04A86-4AF1-91B1-77CD-21DF17AEEC1B}"/>
          </ac:spMkLst>
        </pc:spChg>
        <pc:spChg chg="add mod">
          <ac:chgData name="Wada, Ryuta/和田 龍太" userId="2d932581-5fbd-4652-aa43-e6a64ab27875" providerId="ADAL" clId="{4BEAA507-01B2-4AF6-BF43-2329A39C1FC7}" dt="2025-11-14T09:55:27.117" v="6885" actId="404"/>
          <ac:spMkLst>
            <pc:docMk/>
            <pc:sldMk cId="2392019863" sldId="311"/>
            <ac:spMk id="9" creationId="{E652C253-CAC5-621D-38D6-E8B5F8653718}"/>
          </ac:spMkLst>
        </pc:spChg>
        <pc:spChg chg="add mod">
          <ac:chgData name="Wada, Ryuta/和田 龍太" userId="2d932581-5fbd-4652-aa43-e6a64ab27875" providerId="ADAL" clId="{4BEAA507-01B2-4AF6-BF43-2329A39C1FC7}" dt="2025-11-14T09:55:27.117" v="6885" actId="404"/>
          <ac:spMkLst>
            <pc:docMk/>
            <pc:sldMk cId="2392019863" sldId="311"/>
            <ac:spMk id="11" creationId="{93FB713B-82C9-C6E7-6D13-232AB61A4D7D}"/>
          </ac:spMkLst>
        </pc:spChg>
        <pc:spChg chg="add mod">
          <ac:chgData name="Wada, Ryuta/和田 龍太" userId="2d932581-5fbd-4652-aa43-e6a64ab27875" providerId="ADAL" clId="{4BEAA507-01B2-4AF6-BF43-2329A39C1FC7}" dt="2025-11-14T09:32:19.124" v="5712" actId="1076"/>
          <ac:spMkLst>
            <pc:docMk/>
            <pc:sldMk cId="2392019863" sldId="311"/>
            <ac:spMk id="12" creationId="{9CF11AA6-CCD6-B67A-49F0-DC99BD59D5EA}"/>
          </ac:spMkLst>
        </pc:spChg>
        <pc:spChg chg="add mod">
          <ac:chgData name="Wada, Ryuta/和田 龍太" userId="2d932581-5fbd-4652-aa43-e6a64ab27875" providerId="ADAL" clId="{4BEAA507-01B2-4AF6-BF43-2329A39C1FC7}" dt="2025-11-14T09:32:19.124" v="5712" actId="1076"/>
          <ac:spMkLst>
            <pc:docMk/>
            <pc:sldMk cId="2392019863" sldId="311"/>
            <ac:spMk id="13" creationId="{99FA716D-9CB3-8083-1F89-EE37697E135C}"/>
          </ac:spMkLst>
        </pc:spChg>
        <pc:spChg chg="add mod">
          <ac:chgData name="Wada, Ryuta/和田 龍太" userId="2d932581-5fbd-4652-aa43-e6a64ab27875" providerId="ADAL" clId="{4BEAA507-01B2-4AF6-BF43-2329A39C1FC7}" dt="2025-11-14T09:32:26.722" v="5714" actId="1076"/>
          <ac:spMkLst>
            <pc:docMk/>
            <pc:sldMk cId="2392019863" sldId="311"/>
            <ac:spMk id="14" creationId="{0E7149CC-272D-FA9B-D306-9F56CF7CAA5B}"/>
          </ac:spMkLst>
        </pc:spChg>
        <pc:spChg chg="add mod">
          <ac:chgData name="Wada, Ryuta/和田 龍太" userId="2d932581-5fbd-4652-aa43-e6a64ab27875" providerId="ADAL" clId="{4BEAA507-01B2-4AF6-BF43-2329A39C1FC7}" dt="2025-11-14T09:32:26.722" v="5714" actId="1076"/>
          <ac:spMkLst>
            <pc:docMk/>
            <pc:sldMk cId="2392019863" sldId="311"/>
            <ac:spMk id="15" creationId="{3B6DF4F0-9C6B-D1D0-B432-246663CE6168}"/>
          </ac:spMkLst>
        </pc:spChg>
        <pc:spChg chg="add mod">
          <ac:chgData name="Wada, Ryuta/和田 龍太" userId="2d932581-5fbd-4652-aa43-e6a64ab27875" providerId="ADAL" clId="{4BEAA507-01B2-4AF6-BF43-2329A39C1FC7}" dt="2025-11-14T09:55:06.256" v="6880" actId="1076"/>
          <ac:spMkLst>
            <pc:docMk/>
            <pc:sldMk cId="2392019863" sldId="311"/>
            <ac:spMk id="16" creationId="{C0B3BAD7-4A99-99A8-3116-A68A50A7A010}"/>
          </ac:spMkLst>
        </pc:spChg>
        <pc:spChg chg="add mod">
          <ac:chgData name="Wada, Ryuta/和田 龍太" userId="2d932581-5fbd-4652-aa43-e6a64ab27875" providerId="ADAL" clId="{4BEAA507-01B2-4AF6-BF43-2329A39C1FC7}" dt="2025-11-14T09:32:23.202" v="5713" actId="1076"/>
          <ac:spMkLst>
            <pc:docMk/>
            <pc:sldMk cId="2392019863" sldId="311"/>
            <ac:spMk id="17" creationId="{8D326E34-0B20-6421-0C48-746C7A0B2CAA}"/>
          </ac:spMkLst>
        </pc:spChg>
        <pc:spChg chg="add mod">
          <ac:chgData name="Wada, Ryuta/和田 龍太" userId="2d932581-5fbd-4652-aa43-e6a64ab27875" providerId="ADAL" clId="{4BEAA507-01B2-4AF6-BF43-2329A39C1FC7}" dt="2025-11-14T09:39:40.535" v="6384" actId="14100"/>
          <ac:spMkLst>
            <pc:docMk/>
            <pc:sldMk cId="2392019863" sldId="311"/>
            <ac:spMk id="19" creationId="{77EFDA1A-5B66-CA5C-3C6D-D317F9ACB57D}"/>
          </ac:spMkLst>
        </pc:spChg>
        <pc:spChg chg="add mod">
          <ac:chgData name="Wada, Ryuta/和田 龍太" userId="2d932581-5fbd-4652-aa43-e6a64ab27875" providerId="ADAL" clId="{4BEAA507-01B2-4AF6-BF43-2329A39C1FC7}" dt="2025-11-14T09:38:36.349" v="6338" actId="404"/>
          <ac:spMkLst>
            <pc:docMk/>
            <pc:sldMk cId="2392019863" sldId="311"/>
            <ac:spMk id="20" creationId="{B08275C0-DC13-45E1-2FAB-88EF057E1672}"/>
          </ac:spMkLst>
        </pc:spChg>
        <pc:spChg chg="add mod">
          <ac:chgData name="Wada, Ryuta/和田 龍太" userId="2d932581-5fbd-4652-aa43-e6a64ab27875" providerId="ADAL" clId="{4BEAA507-01B2-4AF6-BF43-2329A39C1FC7}" dt="2025-11-14T09:55:10.403" v="6881" actId="571"/>
          <ac:spMkLst>
            <pc:docMk/>
            <pc:sldMk cId="2392019863" sldId="311"/>
            <ac:spMk id="21" creationId="{4E9E7EE4-A55B-1F1E-FA84-CE473B6B2013}"/>
          </ac:spMkLst>
        </pc:spChg>
        <pc:spChg chg="add mod">
          <ac:chgData name="Wada, Ryuta/和田 龍太" userId="2d932581-5fbd-4652-aa43-e6a64ab27875" providerId="ADAL" clId="{4BEAA507-01B2-4AF6-BF43-2329A39C1FC7}" dt="2025-11-14T09:55:14.410" v="6882" actId="571"/>
          <ac:spMkLst>
            <pc:docMk/>
            <pc:sldMk cId="2392019863" sldId="311"/>
            <ac:spMk id="22" creationId="{BB09B531-452E-19F8-2CF8-B488FB762DD5}"/>
          </ac:spMkLst>
        </pc:spChg>
        <pc:graphicFrameChg chg="add mod modGraphic">
          <ac:chgData name="Wada, Ryuta/和田 龍太" userId="2d932581-5fbd-4652-aa43-e6a64ab27875" providerId="ADAL" clId="{4BEAA507-01B2-4AF6-BF43-2329A39C1FC7}" dt="2025-11-14T09:32:07.132" v="5709" actId="14100"/>
          <ac:graphicFrameMkLst>
            <pc:docMk/>
            <pc:sldMk cId="2392019863" sldId="311"/>
            <ac:graphicFrameMk id="6" creationId="{804837D6-A9C7-544C-0FF2-BB180907187E}"/>
          </ac:graphicFrameMkLst>
        </pc:graphicFrameChg>
        <pc:graphicFrameChg chg="add mod modGraphic">
          <ac:chgData name="Wada, Ryuta/和田 龍太" userId="2d932581-5fbd-4652-aa43-e6a64ab27875" providerId="ADAL" clId="{4BEAA507-01B2-4AF6-BF43-2329A39C1FC7}" dt="2025-11-21T02:54:55.880" v="10289" actId="207"/>
          <ac:graphicFrameMkLst>
            <pc:docMk/>
            <pc:sldMk cId="2392019863" sldId="311"/>
            <ac:graphicFrameMk id="18" creationId="{207B4EA7-C157-EA96-00AC-3246F0A2581B}"/>
          </ac:graphicFrameMkLst>
        </pc:graphicFrameChg>
      </pc:sldChg>
      <pc:sldChg chg="addSp delSp modSp new mod ord">
        <pc:chgData name="Wada, Ryuta/和田 龍太" userId="2d932581-5fbd-4652-aa43-e6a64ab27875" providerId="ADAL" clId="{4BEAA507-01B2-4AF6-BF43-2329A39C1FC7}" dt="2025-11-17T22:41:28.962" v="8944" actId="1076"/>
        <pc:sldMkLst>
          <pc:docMk/>
          <pc:sldMk cId="3704346332" sldId="312"/>
        </pc:sldMkLst>
        <pc:spChg chg="mod">
          <ac:chgData name="Wada, Ryuta/和田 龍太" userId="2d932581-5fbd-4652-aa43-e6a64ab27875" providerId="ADAL" clId="{4BEAA507-01B2-4AF6-BF43-2329A39C1FC7}" dt="2025-11-14T09:42:41.085" v="6452" actId="1076"/>
          <ac:spMkLst>
            <pc:docMk/>
            <pc:sldMk cId="3704346332" sldId="312"/>
            <ac:spMk id="2" creationId="{561D70C6-03BF-7EF4-F31F-23017915C773}"/>
          </ac:spMkLst>
        </pc:spChg>
        <pc:spChg chg="mod">
          <ac:chgData name="Wada, Ryuta/和田 龍太" userId="2d932581-5fbd-4652-aa43-e6a64ab27875" providerId="ADAL" clId="{4BEAA507-01B2-4AF6-BF43-2329A39C1FC7}" dt="2025-11-14T09:42:41.085" v="6452" actId="1076"/>
          <ac:spMkLst>
            <pc:docMk/>
            <pc:sldMk cId="3704346332" sldId="312"/>
            <ac:spMk id="3" creationId="{4106E2A0-5809-6A13-AEDC-EDF18EDF9C40}"/>
          </ac:spMkLst>
        </pc:spChg>
        <pc:spChg chg="add mod">
          <ac:chgData name="Wada, Ryuta/和田 龍太" userId="2d932581-5fbd-4652-aa43-e6a64ab27875" providerId="ADAL" clId="{4BEAA507-01B2-4AF6-BF43-2329A39C1FC7}" dt="2025-11-14T09:43:42.057" v="6506" actId="20577"/>
          <ac:spMkLst>
            <pc:docMk/>
            <pc:sldMk cId="3704346332" sldId="312"/>
            <ac:spMk id="57" creationId="{BAE33F30-061A-75F2-8AA4-715EE0E378F2}"/>
          </ac:spMkLst>
        </pc:spChg>
        <pc:spChg chg="add mod">
          <ac:chgData name="Wada, Ryuta/和田 龍太" userId="2d932581-5fbd-4652-aa43-e6a64ab27875" providerId="ADAL" clId="{4BEAA507-01B2-4AF6-BF43-2329A39C1FC7}" dt="2025-11-14T09:44:57.352" v="6591" actId="1076"/>
          <ac:spMkLst>
            <pc:docMk/>
            <pc:sldMk cId="3704346332" sldId="312"/>
            <ac:spMk id="58" creationId="{DA5899A7-F860-371F-8A54-43D82CA6E3DE}"/>
          </ac:spMkLst>
        </pc:spChg>
        <pc:picChg chg="add mod modCrop">
          <ac:chgData name="Wada, Ryuta/和田 龍太" userId="2d932581-5fbd-4652-aa43-e6a64ab27875" providerId="ADAL" clId="{4BEAA507-01B2-4AF6-BF43-2329A39C1FC7}" dt="2025-11-17T22:41:28.962" v="8944" actId="1076"/>
          <ac:picMkLst>
            <pc:docMk/>
            <pc:sldMk cId="3704346332" sldId="312"/>
            <ac:picMk id="5" creationId="{6BB682C9-ABB5-C01D-3DC9-8A9C29739283}"/>
          </ac:picMkLst>
        </pc:picChg>
      </pc:sldChg>
      <pc:sldChg chg="addSp delSp modSp mod ord">
        <pc:chgData name="Wada, Ryuta/和田 龍太" userId="2d932581-5fbd-4652-aa43-e6a64ab27875" providerId="ADAL" clId="{4BEAA507-01B2-4AF6-BF43-2329A39C1FC7}" dt="2025-11-21T02:53:54.034" v="10206" actId="20577"/>
        <pc:sldMkLst>
          <pc:docMk/>
          <pc:sldMk cId="2730765394" sldId="313"/>
        </pc:sldMkLst>
        <pc:spChg chg="add mod">
          <ac:chgData name="Wada, Ryuta/和田 龍太" userId="2d932581-5fbd-4652-aa43-e6a64ab27875" providerId="ADAL" clId="{4BEAA507-01B2-4AF6-BF43-2329A39C1FC7}" dt="2025-11-21T02:53:54.034" v="10206" actId="20577"/>
          <ac:spMkLst>
            <pc:docMk/>
            <pc:sldMk cId="2730765394" sldId="313"/>
            <ac:spMk id="2" creationId="{6C8C5A59-C4FB-C34A-43FC-A4BF29395DA3}"/>
          </ac:spMkLst>
        </pc:spChg>
        <pc:spChg chg="add mod">
          <ac:chgData name="Wada, Ryuta/和田 龍太" userId="2d932581-5fbd-4652-aa43-e6a64ab27875" providerId="ADAL" clId="{4BEAA507-01B2-4AF6-BF43-2329A39C1FC7}" dt="2025-11-14T10:08:12.773" v="7749" actId="20577"/>
          <ac:spMkLst>
            <pc:docMk/>
            <pc:sldMk cId="2730765394" sldId="313"/>
            <ac:spMk id="4" creationId="{3B193CB2-F9EA-2BB4-F4CB-841EBB931657}"/>
          </ac:spMkLst>
        </pc:spChg>
        <pc:spChg chg="add mod">
          <ac:chgData name="Wada, Ryuta/和田 龍太" userId="2d932581-5fbd-4652-aa43-e6a64ab27875" providerId="ADAL" clId="{4BEAA507-01B2-4AF6-BF43-2329A39C1FC7}" dt="2025-11-14T10:08:08.042" v="7747" actId="1076"/>
          <ac:spMkLst>
            <pc:docMk/>
            <pc:sldMk cId="2730765394" sldId="313"/>
            <ac:spMk id="6" creationId="{23BB3110-A29D-41BC-19F4-BC7213B87F05}"/>
          </ac:spMkLst>
        </pc:spChg>
        <pc:spChg chg="add mod">
          <ac:chgData name="Wada, Ryuta/和田 龍太" userId="2d932581-5fbd-4652-aa43-e6a64ab27875" providerId="ADAL" clId="{4BEAA507-01B2-4AF6-BF43-2329A39C1FC7}" dt="2025-11-14T10:08:05.523" v="7746" actId="1076"/>
          <ac:spMkLst>
            <pc:docMk/>
            <pc:sldMk cId="2730765394" sldId="313"/>
            <ac:spMk id="7" creationId="{384026C7-30CE-115E-5720-2493B70E3BEB}"/>
          </ac:spMkLst>
        </pc:spChg>
      </pc:sldChg>
      <pc:sldChg chg="addSp delSp modSp new mod ord">
        <pc:chgData name="Wada, Ryuta/和田 龍太" userId="2d932581-5fbd-4652-aa43-e6a64ab27875" providerId="ADAL" clId="{4BEAA507-01B2-4AF6-BF43-2329A39C1FC7}" dt="2025-11-14T10:13:39.317" v="8286"/>
        <pc:sldMkLst>
          <pc:docMk/>
          <pc:sldMk cId="1922249900" sldId="314"/>
        </pc:sldMkLst>
        <pc:spChg chg="add mod">
          <ac:chgData name="Wada, Ryuta/和田 龍太" userId="2d932581-5fbd-4652-aa43-e6a64ab27875" providerId="ADAL" clId="{4BEAA507-01B2-4AF6-BF43-2329A39C1FC7}" dt="2025-11-14T10:12:44.058" v="8196" actId="20577"/>
          <ac:spMkLst>
            <pc:docMk/>
            <pc:sldMk cId="1922249900" sldId="314"/>
            <ac:spMk id="4" creationId="{B1154C11-A181-EEC8-2A59-55083344DB62}"/>
          </ac:spMkLst>
        </pc:spChg>
        <pc:spChg chg="add mod">
          <ac:chgData name="Wada, Ryuta/和田 龍太" userId="2d932581-5fbd-4652-aa43-e6a64ab27875" providerId="ADAL" clId="{4BEAA507-01B2-4AF6-BF43-2329A39C1FC7}" dt="2025-11-14T10:10:34.770" v="7797" actId="1582"/>
          <ac:spMkLst>
            <pc:docMk/>
            <pc:sldMk cId="1922249900" sldId="314"/>
            <ac:spMk id="7" creationId="{C0F3436D-5D09-58E4-18D7-BCF6174DD60E}"/>
          </ac:spMkLst>
        </pc:spChg>
        <pc:spChg chg="add mod">
          <ac:chgData name="Wada, Ryuta/和田 龍太" userId="2d932581-5fbd-4652-aa43-e6a64ab27875" providerId="ADAL" clId="{4BEAA507-01B2-4AF6-BF43-2329A39C1FC7}" dt="2025-11-14T10:10:51.627" v="7826" actId="1076"/>
          <ac:spMkLst>
            <pc:docMk/>
            <pc:sldMk cId="1922249900" sldId="314"/>
            <ac:spMk id="8" creationId="{F299BE6B-B95B-2F8D-6CE7-B4A758E690D6}"/>
          </ac:spMkLst>
        </pc:spChg>
        <pc:spChg chg="add mod">
          <ac:chgData name="Wada, Ryuta/和田 龍太" userId="2d932581-5fbd-4652-aa43-e6a64ab27875" providerId="ADAL" clId="{4BEAA507-01B2-4AF6-BF43-2329A39C1FC7}" dt="2025-11-14T10:13:20" v="8284" actId="14100"/>
          <ac:spMkLst>
            <pc:docMk/>
            <pc:sldMk cId="1922249900" sldId="314"/>
            <ac:spMk id="9" creationId="{A291D9DC-3738-4CB9-A720-8CB1B999A5DB}"/>
          </ac:spMkLst>
        </pc:spChg>
        <pc:picChg chg="add mod modCrop">
          <ac:chgData name="Wada, Ryuta/和田 龍太" userId="2d932581-5fbd-4652-aa43-e6a64ab27875" providerId="ADAL" clId="{4BEAA507-01B2-4AF6-BF43-2329A39C1FC7}" dt="2025-11-14T10:10:59.951" v="7827" actId="732"/>
          <ac:picMkLst>
            <pc:docMk/>
            <pc:sldMk cId="1922249900" sldId="314"/>
            <ac:picMk id="6" creationId="{12BBE3AC-1E63-E287-C923-E4F9AABE0E49}"/>
          </ac:picMkLst>
        </pc:picChg>
      </pc:sldChg>
      <pc:sldChg chg="addSp delSp modSp new mod ord">
        <pc:chgData name="Wada, Ryuta/和田 龍太" userId="2d932581-5fbd-4652-aa43-e6a64ab27875" providerId="ADAL" clId="{4BEAA507-01B2-4AF6-BF43-2329A39C1FC7}" dt="2025-11-18T00:40:19.879" v="9548" actId="20577"/>
        <pc:sldMkLst>
          <pc:docMk/>
          <pc:sldMk cId="3321969684" sldId="315"/>
        </pc:sldMkLst>
        <pc:spChg chg="add mod">
          <ac:chgData name="Wada, Ryuta/和田 龍太" userId="2d932581-5fbd-4652-aa43-e6a64ab27875" providerId="ADAL" clId="{4BEAA507-01B2-4AF6-BF43-2329A39C1FC7}" dt="2025-11-18T00:40:19.879" v="9548" actId="20577"/>
          <ac:spMkLst>
            <pc:docMk/>
            <pc:sldMk cId="3321969684" sldId="315"/>
            <ac:spMk id="2" creationId="{1286F956-47D5-8321-B88C-43EDCED77771}"/>
          </ac:spMkLst>
        </pc:spChg>
        <pc:spChg chg="add mod">
          <ac:chgData name="Wada, Ryuta/和田 龍太" userId="2d932581-5fbd-4652-aa43-e6a64ab27875" providerId="ADAL" clId="{4BEAA507-01B2-4AF6-BF43-2329A39C1FC7}" dt="2025-11-14T10:18:27.292" v="8928" actId="14100"/>
          <ac:spMkLst>
            <pc:docMk/>
            <pc:sldMk cId="3321969684" sldId="315"/>
            <ac:spMk id="4" creationId="{7DC18E61-93C8-B169-69F0-EF356B08D46E}"/>
          </ac:spMkLst>
        </pc:spChg>
        <pc:spChg chg="add mod">
          <ac:chgData name="Wada, Ryuta/和田 龍太" userId="2d932581-5fbd-4652-aa43-e6a64ab27875" providerId="ADAL" clId="{4BEAA507-01B2-4AF6-BF43-2329A39C1FC7}" dt="2025-11-18T00:39:41.040" v="9504" actId="1076"/>
          <ac:spMkLst>
            <pc:docMk/>
            <pc:sldMk cId="3321969684" sldId="315"/>
            <ac:spMk id="5" creationId="{A3E05166-6B1C-C513-B369-8DD8BFD3C83D}"/>
          </ac:spMkLst>
        </pc:spChg>
      </pc:sldChg>
    </pc:docChg>
  </pc:docChgLst>
  <pc:docChgLst>
    <pc:chgData name="Fujikawa, Taisei/藤川 泰成" userId="S::1613606@tmc.twfr.toyota.co.jp::2b31f53f-1f9c-4862-85df-7025d5910d5d" providerId="AD" clId="Web-{D69BCFB5-AF8C-48E5-9C1C-1F1ECFD17B0E}"/>
    <pc:docChg chg="modSld">
      <pc:chgData name="Fujikawa, Taisei/藤川 泰成" userId="S::1613606@tmc.twfr.toyota.co.jp::2b31f53f-1f9c-4862-85df-7025d5910d5d" providerId="AD" clId="Web-{D69BCFB5-AF8C-48E5-9C1C-1F1ECFD17B0E}" dt="2025-11-17T22:54:46.600" v="1" actId="20577"/>
      <pc:docMkLst>
        <pc:docMk/>
      </pc:docMkLst>
      <pc:sldChg chg="modSp">
        <pc:chgData name="Fujikawa, Taisei/藤川 泰成" userId="S::1613606@tmc.twfr.toyota.co.jp::2b31f53f-1f9c-4862-85df-7025d5910d5d" providerId="AD" clId="Web-{D69BCFB5-AF8C-48E5-9C1C-1F1ECFD17B0E}" dt="2025-11-17T22:54:46.600" v="1" actId="20577"/>
        <pc:sldMkLst>
          <pc:docMk/>
          <pc:sldMk cId="3194930729" sldId="308"/>
        </pc:sldMkLst>
        <pc:spChg chg="mod">
          <ac:chgData name="Fujikawa, Taisei/藤川 泰成" userId="S::1613606@tmc.twfr.toyota.co.jp::2b31f53f-1f9c-4862-85df-7025d5910d5d" providerId="AD" clId="Web-{D69BCFB5-AF8C-48E5-9C1C-1F1ECFD17B0E}" dt="2025-11-17T22:54:46.600" v="1" actId="20577"/>
          <ac:spMkLst>
            <pc:docMk/>
            <pc:sldMk cId="3194930729" sldId="308"/>
            <ac:spMk id="10" creationId="{5ABB58C6-FF8B-B8AF-E33E-C104026173BA}"/>
          </ac:spMkLst>
        </pc:spChg>
      </pc:sldChg>
    </pc:docChg>
  </pc:docChgLst>
  <pc:docChgLst>
    <pc:chgData name="Higashi, Kazuhiro/東 和寛" userId="8e2c6887-adbf-4f0f-b2c8-d1373017625c" providerId="ADAL" clId="{C143A18D-B924-41FA-BA0D-A918C7173802}"/>
    <pc:docChg chg="custSel modSld">
      <pc:chgData name="Higashi, Kazuhiro/東 和寛" userId="8e2c6887-adbf-4f0f-b2c8-d1373017625c" providerId="ADAL" clId="{C143A18D-B924-41FA-BA0D-A918C7173802}" dt="2025-11-16T22:53:20.662" v="275"/>
      <pc:docMkLst>
        <pc:docMk/>
      </pc:docMkLst>
      <pc:sldChg chg="addSp delSp modSp mod">
        <pc:chgData name="Higashi, Kazuhiro/東 和寛" userId="8e2c6887-adbf-4f0f-b2c8-d1373017625c" providerId="ADAL" clId="{C143A18D-B924-41FA-BA0D-A918C7173802}" dt="2025-11-16T22:53:20.662" v="275"/>
        <pc:sldMkLst>
          <pc:docMk/>
          <pc:sldMk cId="1815198008" sldId="271"/>
        </pc:sldMkLst>
        <pc:picChg chg="add mod">
          <ac:chgData name="Higashi, Kazuhiro/東 和寛" userId="8e2c6887-adbf-4f0f-b2c8-d1373017625c" providerId="ADAL" clId="{C143A18D-B924-41FA-BA0D-A918C7173802}" dt="2025-11-16T22:53:20.662" v="275"/>
          <ac:picMkLst>
            <pc:docMk/>
            <pc:sldMk cId="1815198008" sldId="271"/>
            <ac:picMk id="17" creationId="{8B5B1BE9-1589-B70D-0C4F-78CBD480913C}"/>
          </ac:picMkLst>
        </pc:picChg>
      </pc:sldChg>
    </pc:docChg>
  </pc:docChgLst>
  <pc:docChgLst>
    <pc:chgData name="Ono, Takahiro/尾野 貴広" userId="ae455b67-0a53-4318-8ebe-4ad2ec36ef07" providerId="ADAL" clId="{DABA216D-B65C-4EF5-AA89-D24E9B4406C8}"/>
    <pc:docChg chg="undo custSel modSld">
      <pc:chgData name="Ono, Takahiro/尾野 貴広" userId="ae455b67-0a53-4318-8ebe-4ad2ec36ef07" providerId="ADAL" clId="{DABA216D-B65C-4EF5-AA89-D24E9B4406C8}" dt="2025-11-24T01:34:53.646" v="241" actId="1076"/>
      <pc:docMkLst>
        <pc:docMk/>
      </pc:docMkLst>
      <pc:sldChg chg="addSp modSp mod">
        <pc:chgData name="Ono, Takahiro/尾野 貴広" userId="ae455b67-0a53-4318-8ebe-4ad2ec36ef07" providerId="ADAL" clId="{DABA216D-B65C-4EF5-AA89-D24E9B4406C8}" dt="2025-11-14T05:16:00.445" v="43" actId="14100"/>
        <pc:sldMkLst>
          <pc:docMk/>
          <pc:sldMk cId="4064073879" sldId="270"/>
        </pc:sldMkLst>
      </pc:sldChg>
      <pc:sldChg chg="addSp modSp mod">
        <pc:chgData name="Ono, Takahiro/尾野 貴広" userId="ae455b67-0a53-4318-8ebe-4ad2ec36ef07" providerId="ADAL" clId="{DABA216D-B65C-4EF5-AA89-D24E9B4406C8}" dt="2025-11-18T00:01:56.100" v="168" actId="1076"/>
        <pc:sldMkLst>
          <pc:docMk/>
          <pc:sldMk cId="3086174870" sldId="272"/>
        </pc:sldMkLst>
        <pc:spChg chg="add mod">
          <ac:chgData name="Ono, Takahiro/尾野 貴広" userId="ae455b67-0a53-4318-8ebe-4ad2ec36ef07" providerId="ADAL" clId="{DABA216D-B65C-4EF5-AA89-D24E9B4406C8}" dt="2025-11-18T00:01:56.100" v="168" actId="1076"/>
          <ac:spMkLst>
            <pc:docMk/>
            <pc:sldMk cId="3086174870" sldId="272"/>
            <ac:spMk id="8" creationId="{645911D0-9C21-9F6E-542B-30A9D771D1DA}"/>
          </ac:spMkLst>
        </pc:spChg>
      </pc:sldChg>
      <pc:sldChg chg="addSp delSp modSp mod">
        <pc:chgData name="Ono, Takahiro/尾野 貴広" userId="ae455b67-0a53-4318-8ebe-4ad2ec36ef07" providerId="ADAL" clId="{DABA216D-B65C-4EF5-AA89-D24E9B4406C8}" dt="2025-11-24T01:34:53.646" v="241" actId="1076"/>
        <pc:sldMkLst>
          <pc:docMk/>
          <pc:sldMk cId="3194930729" sldId="308"/>
        </pc:sldMkLst>
        <pc:spChg chg="mod">
          <ac:chgData name="Ono, Takahiro/尾野 貴広" userId="ae455b67-0a53-4318-8ebe-4ad2ec36ef07" providerId="ADAL" clId="{DABA216D-B65C-4EF5-AA89-D24E9B4406C8}" dt="2025-11-17T23:40:39.226" v="156" actId="14100"/>
          <ac:spMkLst>
            <pc:docMk/>
            <pc:sldMk cId="3194930729" sldId="308"/>
            <ac:spMk id="2" creationId="{9075A06F-AB61-3A0B-C904-9355B92E6887}"/>
          </ac:spMkLst>
        </pc:spChg>
        <pc:spChg chg="add mod">
          <ac:chgData name="Ono, Takahiro/尾野 貴広" userId="ae455b67-0a53-4318-8ebe-4ad2ec36ef07" providerId="ADAL" clId="{DABA216D-B65C-4EF5-AA89-D24E9B4406C8}" dt="2025-11-20T23:36:04.557" v="179" actId="1076"/>
          <ac:spMkLst>
            <pc:docMk/>
            <pc:sldMk cId="3194930729" sldId="308"/>
            <ac:spMk id="3" creationId="{D09C7D5A-D768-5DD4-A3C8-2CCD8629A3D9}"/>
          </ac:spMkLst>
        </pc:spChg>
        <pc:spChg chg="mod">
          <ac:chgData name="Ono, Takahiro/尾野 貴広" userId="ae455b67-0a53-4318-8ebe-4ad2ec36ef07" providerId="ADAL" clId="{DABA216D-B65C-4EF5-AA89-D24E9B4406C8}" dt="2025-11-20T23:35:30.128" v="173" actId="1076"/>
          <ac:spMkLst>
            <pc:docMk/>
            <pc:sldMk cId="3194930729" sldId="308"/>
            <ac:spMk id="4" creationId="{1AB9CB1B-05A9-79F8-7E2F-7B17B979448B}"/>
          </ac:spMkLst>
        </pc:spChg>
        <pc:spChg chg="mod">
          <ac:chgData name="Ono, Takahiro/尾野 貴広" userId="ae455b67-0a53-4318-8ebe-4ad2ec36ef07" providerId="ADAL" clId="{DABA216D-B65C-4EF5-AA89-D24E9B4406C8}" dt="2025-11-24T01:34:42.429" v="239" actId="14100"/>
          <ac:spMkLst>
            <pc:docMk/>
            <pc:sldMk cId="3194930729" sldId="308"/>
            <ac:spMk id="6" creationId="{AEB120A0-9AC0-E2C2-656D-D3B8EAE5B2E6}"/>
          </ac:spMkLst>
        </pc:spChg>
        <pc:spChg chg="add mod">
          <ac:chgData name="Ono, Takahiro/尾野 貴広" userId="ae455b67-0a53-4318-8ebe-4ad2ec36ef07" providerId="ADAL" clId="{DABA216D-B65C-4EF5-AA89-D24E9B4406C8}" dt="2025-11-20T23:36:29.248" v="184" actId="1076"/>
          <ac:spMkLst>
            <pc:docMk/>
            <pc:sldMk cId="3194930729" sldId="308"/>
            <ac:spMk id="7" creationId="{E2490308-7354-4373-6605-032219476E9E}"/>
          </ac:spMkLst>
        </pc:spChg>
        <pc:spChg chg="mod">
          <ac:chgData name="Ono, Takahiro/尾野 貴広" userId="ae455b67-0a53-4318-8ebe-4ad2ec36ef07" providerId="ADAL" clId="{DABA216D-B65C-4EF5-AA89-D24E9B4406C8}" dt="2025-11-20T23:35:30.128" v="173" actId="1076"/>
          <ac:spMkLst>
            <pc:docMk/>
            <pc:sldMk cId="3194930729" sldId="308"/>
            <ac:spMk id="8" creationId="{F7BC5708-B904-1FF4-05EE-796593633629}"/>
          </ac:spMkLst>
        </pc:spChg>
        <pc:spChg chg="mod">
          <ac:chgData name="Ono, Takahiro/尾野 貴広" userId="ae455b67-0a53-4318-8ebe-4ad2ec36ef07" providerId="ADAL" clId="{DABA216D-B65C-4EF5-AA89-D24E9B4406C8}" dt="2025-11-20T23:35:45.684" v="175" actId="1076"/>
          <ac:spMkLst>
            <pc:docMk/>
            <pc:sldMk cId="3194930729" sldId="308"/>
            <ac:spMk id="9" creationId="{6429122C-2D85-BF57-8D3F-F7386B518D4E}"/>
          </ac:spMkLst>
        </pc:spChg>
        <pc:spChg chg="mod">
          <ac:chgData name="Ono, Takahiro/尾野 貴広" userId="ae455b67-0a53-4318-8ebe-4ad2ec36ef07" providerId="ADAL" clId="{DABA216D-B65C-4EF5-AA89-D24E9B4406C8}" dt="2025-11-20T23:36:04.557" v="179" actId="1076"/>
          <ac:spMkLst>
            <pc:docMk/>
            <pc:sldMk cId="3194930729" sldId="308"/>
            <ac:spMk id="10" creationId="{5ABB58C6-FF8B-B8AF-E33E-C104026173BA}"/>
          </ac:spMkLst>
        </pc:spChg>
        <pc:spChg chg="mod">
          <ac:chgData name="Ono, Takahiro/尾野 貴広" userId="ae455b67-0a53-4318-8ebe-4ad2ec36ef07" providerId="ADAL" clId="{DABA216D-B65C-4EF5-AA89-D24E9B4406C8}" dt="2025-11-20T23:36:24.283" v="183" actId="1076"/>
          <ac:spMkLst>
            <pc:docMk/>
            <pc:sldMk cId="3194930729" sldId="308"/>
            <ac:spMk id="11" creationId="{E0727353-A697-797D-A714-BEF4556B4E9C}"/>
          </ac:spMkLst>
        </pc:spChg>
        <pc:spChg chg="mod">
          <ac:chgData name="Ono, Takahiro/尾野 貴広" userId="ae455b67-0a53-4318-8ebe-4ad2ec36ef07" providerId="ADAL" clId="{DABA216D-B65C-4EF5-AA89-D24E9B4406C8}" dt="2025-11-20T23:36:34.909" v="185" actId="1076"/>
          <ac:spMkLst>
            <pc:docMk/>
            <pc:sldMk cId="3194930729" sldId="308"/>
            <ac:spMk id="12" creationId="{0A6AB63E-29A2-1AF5-FE6B-127BAB16C28A}"/>
          </ac:spMkLst>
        </pc:spChg>
        <pc:spChg chg="mod">
          <ac:chgData name="Ono, Takahiro/尾野 貴広" userId="ae455b67-0a53-4318-8ebe-4ad2ec36ef07" providerId="ADAL" clId="{DABA216D-B65C-4EF5-AA89-D24E9B4406C8}" dt="2025-11-20T23:36:29.248" v="184" actId="1076"/>
          <ac:spMkLst>
            <pc:docMk/>
            <pc:sldMk cId="3194930729" sldId="308"/>
            <ac:spMk id="15" creationId="{BAC2CBD9-F74B-6383-4852-B9B1B980370E}"/>
          </ac:spMkLst>
        </pc:spChg>
        <pc:spChg chg="mod">
          <ac:chgData name="Ono, Takahiro/尾野 貴広" userId="ae455b67-0a53-4318-8ebe-4ad2ec36ef07" providerId="ADAL" clId="{DABA216D-B65C-4EF5-AA89-D24E9B4406C8}" dt="2025-11-20T23:36:42.498" v="186" actId="1076"/>
          <ac:spMkLst>
            <pc:docMk/>
            <pc:sldMk cId="3194930729" sldId="308"/>
            <ac:spMk id="17" creationId="{01D2B6F0-0A43-AB3F-6D29-80A7B936A8D2}"/>
          </ac:spMkLst>
        </pc:spChg>
        <pc:spChg chg="add mod">
          <ac:chgData name="Ono, Takahiro/尾野 貴広" userId="ae455b67-0a53-4318-8ebe-4ad2ec36ef07" providerId="ADAL" clId="{DABA216D-B65C-4EF5-AA89-D24E9B4406C8}" dt="2025-11-24T01:34:53.646" v="241" actId="1076"/>
          <ac:spMkLst>
            <pc:docMk/>
            <pc:sldMk cId="3194930729" sldId="308"/>
            <ac:spMk id="19" creationId="{145D412B-90A4-DE17-FB73-FC7F9EB322D3}"/>
          </ac:spMkLst>
        </pc:spChg>
        <pc:spChg chg="mod">
          <ac:chgData name="Ono, Takahiro/尾野 貴広" userId="ae455b67-0a53-4318-8ebe-4ad2ec36ef07" providerId="ADAL" clId="{DABA216D-B65C-4EF5-AA89-D24E9B4406C8}" dt="2025-11-17T23:38:01.591" v="84" actId="1076"/>
          <ac:spMkLst>
            <pc:docMk/>
            <pc:sldMk cId="3194930729" sldId="308"/>
            <ac:spMk id="20" creationId="{22E2E1F0-FFBE-9ADD-BB80-0E3A4F9DFA3A}"/>
          </ac:spMkLst>
        </pc:spChg>
        <pc:spChg chg="add mod">
          <ac:chgData name="Ono, Takahiro/尾野 貴広" userId="ae455b67-0a53-4318-8ebe-4ad2ec36ef07" providerId="ADAL" clId="{DABA216D-B65C-4EF5-AA89-D24E9B4406C8}" dt="2025-11-20T23:36:34.909" v="185" actId="1076"/>
          <ac:spMkLst>
            <pc:docMk/>
            <pc:sldMk cId="3194930729" sldId="308"/>
            <ac:spMk id="21" creationId="{E36ACF40-02F5-FDB7-204E-04342CD6CEDA}"/>
          </ac:spMkLst>
        </pc:spChg>
        <pc:spChg chg="add mod">
          <ac:chgData name="Ono, Takahiro/尾野 貴広" userId="ae455b67-0a53-4318-8ebe-4ad2ec36ef07" providerId="ADAL" clId="{DABA216D-B65C-4EF5-AA89-D24E9B4406C8}" dt="2025-11-20T23:35:30.128" v="173" actId="1076"/>
          <ac:spMkLst>
            <pc:docMk/>
            <pc:sldMk cId="3194930729" sldId="308"/>
            <ac:spMk id="22" creationId="{7B9F85EC-4C5C-4638-D628-ED30FC8D738D}"/>
          </ac:spMkLst>
        </pc:spChg>
        <pc:spChg chg="mod">
          <ac:chgData name="Ono, Takahiro/尾野 貴広" userId="ae455b67-0a53-4318-8ebe-4ad2ec36ef07" providerId="ADAL" clId="{DABA216D-B65C-4EF5-AA89-D24E9B4406C8}" dt="2025-11-20T23:36:34.909" v="185" actId="1076"/>
          <ac:spMkLst>
            <pc:docMk/>
            <pc:sldMk cId="3194930729" sldId="308"/>
            <ac:spMk id="23" creationId="{6BBE6A11-0DCC-E357-B136-FBE959A922A2}"/>
          </ac:spMkLst>
        </pc:spChg>
        <pc:spChg chg="add mod">
          <ac:chgData name="Ono, Takahiro/尾野 貴広" userId="ae455b67-0a53-4318-8ebe-4ad2ec36ef07" providerId="ADAL" clId="{DABA216D-B65C-4EF5-AA89-D24E9B4406C8}" dt="2025-11-20T23:35:45.684" v="175" actId="1076"/>
          <ac:spMkLst>
            <pc:docMk/>
            <pc:sldMk cId="3194930729" sldId="308"/>
            <ac:spMk id="25" creationId="{7B3AE03B-FE99-7945-75CA-FB83B2779E7A}"/>
          </ac:spMkLst>
        </pc:spChg>
        <pc:spChg chg="mod">
          <ac:chgData name="Ono, Takahiro/尾野 貴広" userId="ae455b67-0a53-4318-8ebe-4ad2ec36ef07" providerId="ADAL" clId="{DABA216D-B65C-4EF5-AA89-D24E9B4406C8}" dt="2025-11-20T23:36:34.909" v="185" actId="1076"/>
          <ac:spMkLst>
            <pc:docMk/>
            <pc:sldMk cId="3194930729" sldId="308"/>
            <ac:spMk id="30" creationId="{63202DEF-F974-8D53-B3A2-17B8FFF7EB92}"/>
          </ac:spMkLst>
        </pc:spChg>
        <pc:spChg chg="mod">
          <ac:chgData name="Ono, Takahiro/尾野 貴広" userId="ae455b67-0a53-4318-8ebe-4ad2ec36ef07" providerId="ADAL" clId="{DABA216D-B65C-4EF5-AA89-D24E9B4406C8}" dt="2025-11-24T01:34:33.255" v="232" actId="20577"/>
          <ac:spMkLst>
            <pc:docMk/>
            <pc:sldMk cId="3194930729" sldId="308"/>
            <ac:spMk id="33" creationId="{8D36A2CE-5CA7-B08F-747F-BF5D18F8BF85}"/>
          </ac:spMkLst>
        </pc:spChg>
        <pc:spChg chg="mod">
          <ac:chgData name="Ono, Takahiro/尾野 貴広" userId="ae455b67-0a53-4318-8ebe-4ad2ec36ef07" providerId="ADAL" clId="{DABA216D-B65C-4EF5-AA89-D24E9B4406C8}" dt="2025-11-20T23:35:45.684" v="175" actId="1076"/>
          <ac:spMkLst>
            <pc:docMk/>
            <pc:sldMk cId="3194930729" sldId="308"/>
            <ac:spMk id="36" creationId="{BA329E44-12A9-75FD-FBD4-B3F26A181DDF}"/>
          </ac:spMkLst>
        </pc:spChg>
        <pc:spChg chg="mod">
          <ac:chgData name="Ono, Takahiro/尾野 貴広" userId="ae455b67-0a53-4318-8ebe-4ad2ec36ef07" providerId="ADAL" clId="{DABA216D-B65C-4EF5-AA89-D24E9B4406C8}" dt="2025-11-20T23:36:24.283" v="183" actId="1076"/>
          <ac:spMkLst>
            <pc:docMk/>
            <pc:sldMk cId="3194930729" sldId="308"/>
            <ac:spMk id="39" creationId="{86D6EB77-9114-B672-D7D5-7E02604872FE}"/>
          </ac:spMkLst>
        </pc:spChg>
        <pc:spChg chg="mod">
          <ac:chgData name="Ono, Takahiro/尾野 貴広" userId="ae455b67-0a53-4318-8ebe-4ad2ec36ef07" providerId="ADAL" clId="{DABA216D-B65C-4EF5-AA89-D24E9B4406C8}" dt="2025-11-20T23:36:42.498" v="186" actId="1076"/>
          <ac:spMkLst>
            <pc:docMk/>
            <pc:sldMk cId="3194930729" sldId="308"/>
            <ac:spMk id="44" creationId="{DDA19DB5-29CF-530F-75CE-7A679347D311}"/>
          </ac:spMkLst>
        </pc:spChg>
        <pc:spChg chg="mod">
          <ac:chgData name="Ono, Takahiro/尾野 貴広" userId="ae455b67-0a53-4318-8ebe-4ad2ec36ef07" providerId="ADAL" clId="{DABA216D-B65C-4EF5-AA89-D24E9B4406C8}" dt="2025-11-20T23:36:29.248" v="184" actId="1076"/>
          <ac:spMkLst>
            <pc:docMk/>
            <pc:sldMk cId="3194930729" sldId="308"/>
            <ac:spMk id="49" creationId="{171500B2-2251-27B2-0FA2-690011B973FE}"/>
          </ac:spMkLst>
        </pc:spChg>
        <pc:spChg chg="mod">
          <ac:chgData name="Ono, Takahiro/尾野 貴広" userId="ae455b67-0a53-4318-8ebe-4ad2ec36ef07" providerId="ADAL" clId="{DABA216D-B65C-4EF5-AA89-D24E9B4406C8}" dt="2025-11-20T23:36:04.557" v="179" actId="1076"/>
          <ac:spMkLst>
            <pc:docMk/>
            <pc:sldMk cId="3194930729" sldId="308"/>
            <ac:spMk id="51" creationId="{95FF7340-9A7E-31FE-00A3-DDA80DCB968B}"/>
          </ac:spMkLst>
        </pc:spChg>
        <pc:picChg chg="mod">
          <ac:chgData name="Ono, Takahiro/尾野 貴広" userId="ae455b67-0a53-4318-8ebe-4ad2ec36ef07" providerId="ADAL" clId="{DABA216D-B65C-4EF5-AA89-D24E9B4406C8}" dt="2025-11-20T23:35:45.684" v="175" actId="1076"/>
          <ac:picMkLst>
            <pc:docMk/>
            <pc:sldMk cId="3194930729" sldId="308"/>
            <ac:picMk id="18" creationId="{FD16DE13-66B2-F706-9073-9F593C622D5D}"/>
          </ac:picMkLst>
        </pc:picChg>
        <pc:picChg chg="mod">
          <ac:chgData name="Ono, Takahiro/尾野 貴広" userId="ae455b67-0a53-4318-8ebe-4ad2ec36ef07" providerId="ADAL" clId="{DABA216D-B65C-4EF5-AA89-D24E9B4406C8}" dt="2025-11-20T23:36:34.909" v="185" actId="1076"/>
          <ac:picMkLst>
            <pc:docMk/>
            <pc:sldMk cId="3194930729" sldId="308"/>
            <ac:picMk id="24" creationId="{9F88B974-5E91-A620-478D-0D373479A8C5}"/>
          </ac:picMkLst>
        </pc:picChg>
        <pc:picChg chg="add mod">
          <ac:chgData name="Ono, Takahiro/尾野 貴広" userId="ae455b67-0a53-4318-8ebe-4ad2ec36ef07" providerId="ADAL" clId="{DABA216D-B65C-4EF5-AA89-D24E9B4406C8}" dt="2025-11-20T23:36:42.498" v="186" actId="1076"/>
          <ac:picMkLst>
            <pc:docMk/>
            <pc:sldMk cId="3194930729" sldId="308"/>
            <ac:picMk id="26" creationId="{6B96A73D-8AA8-29E8-986D-A24D650EA125}"/>
          </ac:picMkLst>
        </pc:picChg>
        <pc:picChg chg="mod">
          <ac:chgData name="Ono, Takahiro/尾野 貴広" userId="ae455b67-0a53-4318-8ebe-4ad2ec36ef07" providerId="ADAL" clId="{DABA216D-B65C-4EF5-AA89-D24E9B4406C8}" dt="2025-11-20T23:35:30.128" v="173" actId="1076"/>
          <ac:picMkLst>
            <pc:docMk/>
            <pc:sldMk cId="3194930729" sldId="308"/>
            <ac:picMk id="35" creationId="{28A21DE7-8D19-3B03-EBAA-0A42227FF0B9}"/>
          </ac:picMkLst>
        </pc:picChg>
        <pc:picChg chg="mod">
          <ac:chgData name="Ono, Takahiro/尾野 貴広" userId="ae455b67-0a53-4318-8ebe-4ad2ec36ef07" providerId="ADAL" clId="{DABA216D-B65C-4EF5-AA89-D24E9B4406C8}" dt="2025-11-20T23:36:29.248" v="184" actId="1076"/>
          <ac:picMkLst>
            <pc:docMk/>
            <pc:sldMk cId="3194930729" sldId="308"/>
            <ac:picMk id="37" creationId="{140CEDBD-A5CE-BAA8-9EC8-52C8DEFBC204}"/>
          </ac:picMkLst>
        </pc:picChg>
        <pc:picChg chg="mod">
          <ac:chgData name="Ono, Takahiro/尾野 貴広" userId="ae455b67-0a53-4318-8ebe-4ad2ec36ef07" providerId="ADAL" clId="{DABA216D-B65C-4EF5-AA89-D24E9B4406C8}" dt="2025-11-20T23:36:04.557" v="179" actId="1076"/>
          <ac:picMkLst>
            <pc:docMk/>
            <pc:sldMk cId="3194930729" sldId="308"/>
            <ac:picMk id="40" creationId="{5CBC268A-B2EE-277D-016F-54D52BE2D500}"/>
          </ac:picMkLst>
        </pc:picChg>
        <pc:picChg chg="mod">
          <ac:chgData name="Ono, Takahiro/尾野 貴広" userId="ae455b67-0a53-4318-8ebe-4ad2ec36ef07" providerId="ADAL" clId="{DABA216D-B65C-4EF5-AA89-D24E9B4406C8}" dt="2025-11-20T23:36:24.283" v="183" actId="1076"/>
          <ac:picMkLst>
            <pc:docMk/>
            <pc:sldMk cId="3194930729" sldId="308"/>
            <ac:picMk id="43" creationId="{1B26838C-0F06-4302-8362-659F6C97EB07}"/>
          </ac:picMkLst>
        </pc:picChg>
      </pc:sldChg>
    </pc:docChg>
  </pc:docChgLst>
  <pc:docChgLst>
    <pc:chgData name="Terada, Shuhei/寺田 周平" userId="9896fd67-205a-49d1-9c69-c8c72d2d3d53" providerId="ADAL" clId="{BB03D0D2-4023-4FAC-A86D-CAD11999D5C8}"/>
    <pc:docChg chg="sldOrd">
      <pc:chgData name="Terada, Shuhei/寺田 周平" userId="9896fd67-205a-49d1-9c69-c8c72d2d3d53" providerId="ADAL" clId="{BB03D0D2-4023-4FAC-A86D-CAD11999D5C8}" dt="2025-11-14T01:27:30.094" v="0" actId="20578"/>
      <pc:docMkLst>
        <pc:docMk/>
      </pc:docMkLst>
      <pc:sldChg chg="ord">
        <pc:chgData name="Terada, Shuhei/寺田 周平" userId="9896fd67-205a-49d1-9c69-c8c72d2d3d53" providerId="ADAL" clId="{BB03D0D2-4023-4FAC-A86D-CAD11999D5C8}" dt="2025-11-14T01:27:30.094" v="0" actId="20578"/>
        <pc:sldMkLst>
          <pc:docMk/>
          <pc:sldMk cId="1815198008" sldId="271"/>
        </pc:sldMkLst>
      </pc:sldChg>
    </pc:docChg>
  </pc:docChgLst>
  <pc:docChgLst>
    <pc:chgData name="Murata, Muneo/村田 宗央" userId="f49d03e8-4ddc-46d9-869e-369817076a94" providerId="ADAL" clId="{99B31779-4ED4-4394-A43A-99EEB9ED876A}"/>
    <pc:docChg chg="modSld">
      <pc:chgData name="Murata, Muneo/村田 宗央" userId="f49d03e8-4ddc-46d9-869e-369817076a94" providerId="ADAL" clId="{99B31779-4ED4-4394-A43A-99EEB9ED876A}" dt="2025-11-17T03:28:02.358" v="16" actId="1440"/>
      <pc:docMkLst>
        <pc:docMk/>
      </pc:docMkLst>
      <pc:sldChg chg="modSp mod">
        <pc:chgData name="Murata, Muneo/村田 宗央" userId="f49d03e8-4ddc-46d9-869e-369817076a94" providerId="ADAL" clId="{99B31779-4ED4-4394-A43A-99EEB9ED876A}" dt="2025-11-17T03:28:02.358" v="16" actId="1440"/>
        <pc:sldMkLst>
          <pc:docMk/>
          <pc:sldMk cId="1815198008" sldId="271"/>
        </pc:sldMkLst>
        <pc:picChg chg="mod">
          <ac:chgData name="Murata, Muneo/村田 宗央" userId="f49d03e8-4ddc-46d9-869e-369817076a94" providerId="ADAL" clId="{99B31779-4ED4-4394-A43A-99EEB9ED876A}" dt="2025-11-17T03:28:02.358" v="16" actId="1440"/>
          <ac:picMkLst>
            <pc:docMk/>
            <pc:sldMk cId="1815198008" sldId="271"/>
            <ac:picMk id="13" creationId="{70CEDF31-76BD-7246-DD1C-797E8A846DC6}"/>
          </ac:picMkLst>
        </pc:picChg>
      </pc:sldChg>
    </pc:docChg>
  </pc:docChgLst>
  <pc:docChgLst>
    <pc:chgData name="Aki, Yuichi/安芸 優一" userId="86cfdf10-9aed-4b01-a404-92d18d66d38f" providerId="ADAL" clId="{E026A18D-CFB2-4479-9A24-2C569418DC2A}"/>
    <pc:docChg chg="modSld">
      <pc:chgData name="Aki, Yuichi/安芸 優一" userId="86cfdf10-9aed-4b01-a404-92d18d66d38f" providerId="ADAL" clId="{E026A18D-CFB2-4479-9A24-2C569418DC2A}" dt="2025-11-21T07:22:17.771" v="0" actId="1076"/>
      <pc:docMkLst>
        <pc:docMk/>
      </pc:docMkLst>
      <pc:sldChg chg="modSp mod">
        <pc:chgData name="Aki, Yuichi/安芸 優一" userId="86cfdf10-9aed-4b01-a404-92d18d66d38f" providerId="ADAL" clId="{E026A18D-CFB2-4479-9A24-2C569418DC2A}" dt="2025-11-21T07:22:17.771" v="0" actId="1076"/>
        <pc:sldMkLst>
          <pc:docMk/>
          <pc:sldMk cId="4064073879" sldId="270"/>
        </pc:sldMkLst>
        <pc:spChg chg="mod">
          <ac:chgData name="Aki, Yuichi/安芸 優一" userId="86cfdf10-9aed-4b01-a404-92d18d66d38f" providerId="ADAL" clId="{E026A18D-CFB2-4479-9A24-2C569418DC2A}" dt="2025-11-21T07:22:17.771" v="0" actId="1076"/>
          <ac:spMkLst>
            <pc:docMk/>
            <pc:sldMk cId="4064073879" sldId="270"/>
            <ac:spMk id="16" creationId="{107D5424-881E-F5B3-D86C-05CFEC1D0F9D}"/>
          </ac:spMkLst>
        </pc:spChg>
      </pc:sldChg>
    </pc:docChg>
  </pc:docChgLst>
  <pc:docChgLst>
    <pc:chgData name="Tang, Guojian/唐 国剣" userId="S::1613533@tmc.twfr.toyota.co.jp::5c379811-9604-4b91-9f57-260752f8ad2e" providerId="AD" clId="Web-{A28DD3E9-37CF-45B5-8CB0-85C7EA4E20BA}"/>
    <pc:docChg chg="modSld">
      <pc:chgData name="Tang, Guojian/唐 国剣" userId="S::1613533@tmc.twfr.toyota.co.jp::5c379811-9604-4b91-9f57-260752f8ad2e" providerId="AD" clId="Web-{A28DD3E9-37CF-45B5-8CB0-85C7EA4E20BA}" dt="2025-11-14T01:47:36.381" v="4" actId="20577"/>
      <pc:docMkLst>
        <pc:docMk/>
      </pc:docMkLst>
      <pc:sldChg chg="modSp">
        <pc:chgData name="Tang, Guojian/唐 国剣" userId="S::1613533@tmc.twfr.toyota.co.jp::5c379811-9604-4b91-9f57-260752f8ad2e" providerId="AD" clId="Web-{A28DD3E9-37CF-45B5-8CB0-85C7EA4E20BA}" dt="2025-11-14T01:47:36.381" v="4" actId="20577"/>
        <pc:sldMkLst>
          <pc:docMk/>
          <pc:sldMk cId="3194930729" sldId="308"/>
        </pc:sldMkLst>
        <pc:spChg chg="mod">
          <ac:chgData name="Tang, Guojian/唐 国剣" userId="S::1613533@tmc.twfr.toyota.co.jp::5c379811-9604-4b91-9f57-260752f8ad2e" providerId="AD" clId="Web-{A28DD3E9-37CF-45B5-8CB0-85C7EA4E20BA}" dt="2025-11-14T01:47:36.381" v="4" actId="20577"/>
          <ac:spMkLst>
            <pc:docMk/>
            <pc:sldMk cId="3194930729" sldId="308"/>
            <ac:spMk id="4" creationId="{1AB9CB1B-05A9-79F8-7E2F-7B17B979448B}"/>
          </ac:spMkLst>
        </pc:spChg>
      </pc:sldChg>
    </pc:docChg>
  </pc:docChgLst>
  <pc:docChgLst>
    <pc:chgData name="Tang, Guojian/唐 国剣" userId="S::1613533@tmc.twfr.toyota.co.jp::5c379811-9604-4b91-9f57-260752f8ad2e" providerId="AD" clId="Web-{62D7756D-C16A-478F-8DB9-2C751B3DC1BC}"/>
    <pc:docChg chg="modSld">
      <pc:chgData name="Tang, Guojian/唐 国剣" userId="S::1613533@tmc.twfr.toyota.co.jp::5c379811-9604-4b91-9f57-260752f8ad2e" providerId="AD" clId="Web-{62D7756D-C16A-478F-8DB9-2C751B3DC1BC}" dt="2025-11-17T23:16:16.869" v="7" actId="14100"/>
      <pc:docMkLst>
        <pc:docMk/>
      </pc:docMkLst>
      <pc:sldChg chg="modSp">
        <pc:chgData name="Tang, Guojian/唐 国剣" userId="S::1613533@tmc.twfr.toyota.co.jp::5c379811-9604-4b91-9f57-260752f8ad2e" providerId="AD" clId="Web-{62D7756D-C16A-478F-8DB9-2C751B3DC1BC}" dt="2025-11-17T23:16:16.869" v="7" actId="14100"/>
        <pc:sldMkLst>
          <pc:docMk/>
          <pc:sldMk cId="3194930729" sldId="308"/>
        </pc:sldMkLst>
        <pc:spChg chg="mod">
          <ac:chgData name="Tang, Guojian/唐 国剣" userId="S::1613533@tmc.twfr.toyota.co.jp::5c379811-9604-4b91-9f57-260752f8ad2e" providerId="AD" clId="Web-{62D7756D-C16A-478F-8DB9-2C751B3DC1BC}" dt="2025-11-17T23:15:54.666" v="2" actId="20577"/>
          <ac:spMkLst>
            <pc:docMk/>
            <pc:sldMk cId="3194930729" sldId="308"/>
            <ac:spMk id="4" creationId="{1AB9CB1B-05A9-79F8-7E2F-7B17B979448B}"/>
          </ac:spMkLst>
        </pc:spChg>
        <pc:spChg chg="mod">
          <ac:chgData name="Tang, Guojian/唐 国剣" userId="S::1613533@tmc.twfr.toyota.co.jp::5c379811-9604-4b91-9f57-260752f8ad2e" providerId="AD" clId="Web-{62D7756D-C16A-478F-8DB9-2C751B3DC1BC}" dt="2025-11-17T23:16:03.135" v="6" actId="20577"/>
          <ac:spMkLst>
            <pc:docMk/>
            <pc:sldMk cId="3194930729" sldId="308"/>
            <ac:spMk id="15" creationId="{BAC2CBD9-F74B-6383-4852-B9B1B980370E}"/>
          </ac:spMkLst>
        </pc:spChg>
        <pc:picChg chg="mod">
          <ac:chgData name="Tang, Guojian/唐 国剣" userId="S::1613533@tmc.twfr.toyota.co.jp::5c379811-9604-4b91-9f57-260752f8ad2e" providerId="AD" clId="Web-{62D7756D-C16A-478F-8DB9-2C751B3DC1BC}" dt="2025-11-17T23:16:16.869" v="7" actId="14100"/>
          <ac:picMkLst>
            <pc:docMk/>
            <pc:sldMk cId="3194930729" sldId="308"/>
            <ac:picMk id="35" creationId="{28A21DE7-8D19-3B03-EBAA-0A42227FF0B9}"/>
          </ac:picMkLst>
        </pc:picChg>
      </pc:sldChg>
    </pc:docChg>
  </pc:docChgLst>
  <pc:docChgLst>
    <pc:chgData name="Wada, Ryuta/和田 龍太" userId="S::1469999@tmc.twfr.toyota.co.jp::2d932581-5fbd-4652-aa43-e6a64ab27875" providerId="AD" clId="Web-{E68D1B9C-E2A3-3B52-093B-FDEE8D82918B}"/>
    <pc:docChg chg="modSld">
      <pc:chgData name="Wada, Ryuta/和田 龍太" userId="S::1469999@tmc.twfr.toyota.co.jp::2d932581-5fbd-4652-aa43-e6a64ab27875" providerId="AD" clId="Web-{E68D1B9C-E2A3-3B52-093B-FDEE8D82918B}" dt="2025-11-14T02:05:51.875" v="1" actId="14100"/>
      <pc:docMkLst>
        <pc:docMk/>
      </pc:docMkLst>
      <pc:sldChg chg="modSp">
        <pc:chgData name="Wada, Ryuta/和田 龍太" userId="S::1469999@tmc.twfr.toyota.co.jp::2d932581-5fbd-4652-aa43-e6a64ab27875" providerId="AD" clId="Web-{E68D1B9C-E2A3-3B52-093B-FDEE8D82918B}" dt="2025-11-14T02:05:51.875" v="1" actId="14100"/>
        <pc:sldMkLst>
          <pc:docMk/>
          <pc:sldMk cId="2930810345" sldId="306"/>
        </pc:sldMkLst>
        <pc:spChg chg="mod">
          <ac:chgData name="Wada, Ryuta/和田 龍太" userId="S::1469999@tmc.twfr.toyota.co.jp::2d932581-5fbd-4652-aa43-e6a64ab27875" providerId="AD" clId="Web-{E68D1B9C-E2A3-3B52-093B-FDEE8D82918B}" dt="2025-11-14T02:05:51.875" v="1" actId="14100"/>
          <ac:spMkLst>
            <pc:docMk/>
            <pc:sldMk cId="2930810345" sldId="306"/>
            <ac:spMk id="5" creationId="{5B2775EB-CB6A-AC6F-894A-C49E53FFB082}"/>
          </ac:spMkLst>
        </pc:spChg>
      </pc:sldChg>
      <pc:sldChg chg="modSp">
        <pc:chgData name="Wada, Ryuta/和田 龍太" userId="S::1469999@tmc.twfr.toyota.co.jp::2d932581-5fbd-4652-aa43-e6a64ab27875" providerId="AD" clId="Web-{E68D1B9C-E2A3-3B52-093B-FDEE8D82918B}" dt="2025-11-14T02:02:20.375" v="0" actId="1076"/>
        <pc:sldMkLst>
          <pc:docMk/>
          <pc:sldMk cId="3194930729" sldId="308"/>
        </pc:sldMkLst>
      </pc:sldChg>
    </pc:docChg>
  </pc:docChgLst>
  <pc:docChgLst>
    <pc:chgData name="Gemma, Kodai/源馬 功大" userId="e560d8d8-1d8e-4329-be52-c5fbb67e5077" providerId="ADAL" clId="{C488A1C6-5A0D-46D9-B1D3-10024FF0FCD5}"/>
    <pc:docChg chg="modSld">
      <pc:chgData name="Gemma, Kodai/源馬 功大" userId="e560d8d8-1d8e-4329-be52-c5fbb67e5077" providerId="ADAL" clId="{C488A1C6-5A0D-46D9-B1D3-10024FF0FCD5}" dt="2025-11-14T05:27:13.823" v="5" actId="478"/>
      <pc:docMkLst>
        <pc:docMk/>
      </pc:docMkLst>
      <pc:sldChg chg="addSp delSp modSp">
        <pc:chgData name="Gemma, Kodai/源馬 功大" userId="e560d8d8-1d8e-4329-be52-c5fbb67e5077" providerId="ADAL" clId="{C488A1C6-5A0D-46D9-B1D3-10024FF0FCD5}" dt="2025-11-14T05:27:13.823" v="5" actId="478"/>
        <pc:sldMkLst>
          <pc:docMk/>
          <pc:sldMk cId="4064073879" sldId="270"/>
        </pc:sldMkLst>
      </pc:sldChg>
    </pc:docChg>
  </pc:docChgLst>
  <pc:docChgLst>
    <pc:chgData name="Iwama, Kenta/岩間 健太" userId="b1c7cf99-a801-42c9-bca8-96e9836b9c4f" providerId="ADAL" clId="{082F85C0-2BD7-4D37-832E-22A3AD60ADDA}"/>
    <pc:docChg chg="undo custSel modSld">
      <pc:chgData name="Iwama, Kenta/岩間 健太" userId="b1c7cf99-a801-42c9-bca8-96e9836b9c4f" providerId="ADAL" clId="{082F85C0-2BD7-4D37-832E-22A3AD60ADDA}" dt="2025-11-18T07:20:04.724" v="1" actId="1076"/>
      <pc:docMkLst>
        <pc:docMk/>
      </pc:docMkLst>
      <pc:sldChg chg="modSp mod">
        <pc:chgData name="Iwama, Kenta/岩間 健太" userId="b1c7cf99-a801-42c9-bca8-96e9836b9c4f" providerId="ADAL" clId="{082F85C0-2BD7-4D37-832E-22A3AD60ADDA}" dt="2025-11-18T07:20:04.724" v="1" actId="1076"/>
        <pc:sldMkLst>
          <pc:docMk/>
          <pc:sldMk cId="3508497200" sldId="303"/>
        </pc:sldMkLst>
        <pc:picChg chg="mod">
          <ac:chgData name="Iwama, Kenta/岩間 健太" userId="b1c7cf99-a801-42c9-bca8-96e9836b9c4f" providerId="ADAL" clId="{082F85C0-2BD7-4D37-832E-22A3AD60ADDA}" dt="2025-11-18T07:20:04.724" v="1" actId="1076"/>
          <ac:picMkLst>
            <pc:docMk/>
            <pc:sldMk cId="3508497200" sldId="303"/>
            <ac:picMk id="10" creationId="{FBBC778F-03F9-9B1C-5778-1AD8B91C2A8C}"/>
          </ac:picMkLst>
        </pc:picChg>
      </pc:sldChg>
    </pc:docChg>
  </pc:docChgLst>
  <pc:docChgLst>
    <pc:chgData name="Nemoto, Yuki/根本 祐希" userId="3673fee4-ee5a-4a21-b33d-b1a3ee97293b" providerId="ADAL" clId="{F23CB1E4-8C01-41F9-9CA7-71077E92059E}"/>
    <pc:docChg chg="undo custSel modSld">
      <pc:chgData name="Nemoto, Yuki/根本 祐希" userId="3673fee4-ee5a-4a21-b33d-b1a3ee97293b" providerId="ADAL" clId="{F23CB1E4-8C01-41F9-9CA7-71077E92059E}" dt="2025-11-17T23:21:43.384" v="1" actId="14100"/>
      <pc:docMkLst>
        <pc:docMk/>
      </pc:docMkLst>
      <pc:sldChg chg="modSp mod">
        <pc:chgData name="Nemoto, Yuki/根本 祐希" userId="3673fee4-ee5a-4a21-b33d-b1a3ee97293b" providerId="ADAL" clId="{F23CB1E4-8C01-41F9-9CA7-71077E92059E}" dt="2025-11-17T23:21:43.384" v="1" actId="14100"/>
        <pc:sldMkLst>
          <pc:docMk/>
          <pc:sldMk cId="3628810734" sldId="310"/>
        </pc:sldMkLst>
        <pc:picChg chg="mod">
          <ac:chgData name="Nemoto, Yuki/根本 祐希" userId="3673fee4-ee5a-4a21-b33d-b1a3ee97293b" providerId="ADAL" clId="{F23CB1E4-8C01-41F9-9CA7-71077E92059E}" dt="2025-11-17T23:21:43.384" v="1" actId="14100"/>
          <ac:picMkLst>
            <pc:docMk/>
            <pc:sldMk cId="3628810734" sldId="310"/>
            <ac:picMk id="40" creationId="{F17E9CC2-638A-E6E7-8631-F5E38D0CFAE7}"/>
          </ac:picMkLst>
        </pc:picChg>
      </pc:sldChg>
    </pc:docChg>
  </pc:docChgLst>
  <pc:docChgLst>
    <pc:chgData name="Yamada, Sho/山田 頌" userId="1f4d5a2a-049b-4fa7-b092-a12aef251c8e" providerId="ADAL" clId="{7D83AF81-1D87-438B-816B-4286D7A5B128}"/>
    <pc:docChg chg="modSld">
      <pc:chgData name="Yamada, Sho/山田 頌" userId="1f4d5a2a-049b-4fa7-b092-a12aef251c8e" providerId="ADAL" clId="{7D83AF81-1D87-438B-816B-4286D7A5B128}" dt="2025-11-24T23:20:58.548" v="77" actId="1035"/>
      <pc:docMkLst>
        <pc:docMk/>
      </pc:docMkLst>
      <pc:sldChg chg="modSp mod">
        <pc:chgData name="Yamada, Sho/山田 頌" userId="1f4d5a2a-049b-4fa7-b092-a12aef251c8e" providerId="ADAL" clId="{7D83AF81-1D87-438B-816B-4286D7A5B128}" dt="2025-11-24T23:20:58.548" v="77" actId="1035"/>
        <pc:sldMkLst>
          <pc:docMk/>
          <pc:sldMk cId="3194930729" sldId="308"/>
        </pc:sldMkLst>
        <pc:spChg chg="mod ord">
          <ac:chgData name="Yamada, Sho/山田 頌" userId="1f4d5a2a-049b-4fa7-b092-a12aef251c8e" providerId="ADAL" clId="{7D83AF81-1D87-438B-816B-4286D7A5B128}" dt="2025-11-24T23:20:53.440" v="73" actId="166"/>
          <ac:spMkLst>
            <pc:docMk/>
            <pc:sldMk cId="3194930729" sldId="308"/>
            <ac:spMk id="19" creationId="{145D412B-90A4-DE17-FB73-FC7F9EB322D3}"/>
          </ac:spMkLst>
        </pc:spChg>
        <pc:spChg chg="mod">
          <ac:chgData name="Yamada, Sho/山田 頌" userId="1f4d5a2a-049b-4fa7-b092-a12aef251c8e" providerId="ADAL" clId="{7D83AF81-1D87-438B-816B-4286D7A5B128}" dt="2025-11-24T23:20:37.211" v="52" actId="1076"/>
          <ac:spMkLst>
            <pc:docMk/>
            <pc:sldMk cId="3194930729" sldId="308"/>
            <ac:spMk id="23" creationId="{6BBE6A11-0DCC-E357-B136-FBE959A922A2}"/>
          </ac:spMkLst>
        </pc:spChg>
        <pc:spChg chg="mod">
          <ac:chgData name="Yamada, Sho/山田 頌" userId="1f4d5a2a-049b-4fa7-b092-a12aef251c8e" providerId="ADAL" clId="{7D83AF81-1D87-438B-816B-4286D7A5B128}" dt="2025-11-24T23:20:44.324" v="71" actId="1036"/>
          <ac:spMkLst>
            <pc:docMk/>
            <pc:sldMk cId="3194930729" sldId="308"/>
            <ac:spMk id="33" creationId="{8D36A2CE-5CA7-B08F-747F-BF5D18F8BF85}"/>
          </ac:spMkLst>
        </pc:spChg>
        <pc:picChg chg="mod">
          <ac:chgData name="Yamada, Sho/山田 頌" userId="1f4d5a2a-049b-4fa7-b092-a12aef251c8e" providerId="ADAL" clId="{7D83AF81-1D87-438B-816B-4286D7A5B128}" dt="2025-11-24T23:20:58.548" v="77" actId="1035"/>
          <ac:picMkLst>
            <pc:docMk/>
            <pc:sldMk cId="3194930729" sldId="308"/>
            <ac:picMk id="27" creationId="{5FE9C745-0ECE-CBAD-7A7D-ECEDF32816D3}"/>
          </ac:picMkLst>
        </pc:picChg>
      </pc:sldChg>
    </pc:docChg>
  </pc:docChgLst>
  <pc:docChgLst>
    <pc:chgData name="Yamada, Sho/山田 頌" userId="S::1631006@tmc.twfr.toyota.co.jp::1f4d5a2a-049b-4fa7-b092-a12aef251c8e" providerId="AD" clId="Web-{45D73BA0-2BCE-6342-F9AB-15AC9193BF0B}"/>
    <pc:docChg chg="modSld">
      <pc:chgData name="Yamada, Sho/山田 頌" userId="S::1631006@tmc.twfr.toyota.co.jp::1f4d5a2a-049b-4fa7-b092-a12aef251c8e" providerId="AD" clId="Web-{45D73BA0-2BCE-6342-F9AB-15AC9193BF0B}" dt="2025-11-24T23:18:08.182" v="10" actId="14100"/>
      <pc:docMkLst>
        <pc:docMk/>
      </pc:docMkLst>
      <pc:sldChg chg="addSp modSp">
        <pc:chgData name="Yamada, Sho/山田 頌" userId="S::1631006@tmc.twfr.toyota.co.jp::1f4d5a2a-049b-4fa7-b092-a12aef251c8e" providerId="AD" clId="Web-{45D73BA0-2BCE-6342-F9AB-15AC9193BF0B}" dt="2025-11-24T23:18:08.182" v="10" actId="14100"/>
        <pc:sldMkLst>
          <pc:docMk/>
          <pc:sldMk cId="3194930729" sldId="308"/>
        </pc:sldMkLst>
        <pc:picChg chg="add mod">
          <ac:chgData name="Yamada, Sho/山田 頌" userId="S::1631006@tmc.twfr.toyota.co.jp::1f4d5a2a-049b-4fa7-b092-a12aef251c8e" providerId="AD" clId="Web-{45D73BA0-2BCE-6342-F9AB-15AC9193BF0B}" dt="2025-11-24T23:18:08.182" v="10" actId="14100"/>
          <ac:picMkLst>
            <pc:docMk/>
            <pc:sldMk cId="3194930729" sldId="308"/>
            <ac:picMk id="27" creationId="{5FE9C745-0ECE-CBAD-7A7D-ECEDF32816D3}"/>
          </ac:picMkLst>
        </pc:picChg>
      </pc:sldChg>
    </pc:docChg>
  </pc:docChgLst>
  <pc:docChgLst>
    <pc:chgData name="Amano, So/天野 槍" userId="ab8c31cc-aaf8-45f1-99a1-0714a81ebb32" providerId="ADAL" clId="{118BF81C-9D7C-422D-B81D-E600D0F5D8CC}"/>
    <pc:docChg chg="modSld">
      <pc:chgData name="Amano, So/天野 槍" userId="ab8c31cc-aaf8-45f1-99a1-0714a81ebb32" providerId="ADAL" clId="{118BF81C-9D7C-422D-B81D-E600D0F5D8CC}" dt="2025-11-14T05:39:12.204" v="10" actId="20577"/>
      <pc:docMkLst>
        <pc:docMk/>
      </pc:docMkLst>
      <pc:sldChg chg="modSp mod">
        <pc:chgData name="Amano, So/天野 槍" userId="ab8c31cc-aaf8-45f1-99a1-0714a81ebb32" providerId="ADAL" clId="{118BF81C-9D7C-422D-B81D-E600D0F5D8CC}" dt="2025-11-14T05:39:12.204" v="10" actId="20577"/>
        <pc:sldMkLst>
          <pc:docMk/>
          <pc:sldMk cId="3194930729" sldId="308"/>
        </pc:sldMkLst>
        <pc:spChg chg="mod">
          <ac:chgData name="Amano, So/天野 槍" userId="ab8c31cc-aaf8-45f1-99a1-0714a81ebb32" providerId="ADAL" clId="{118BF81C-9D7C-422D-B81D-E600D0F5D8CC}" dt="2025-11-14T05:39:12.204" v="10" actId="20577"/>
          <ac:spMkLst>
            <pc:docMk/>
            <pc:sldMk cId="3194930729" sldId="308"/>
            <ac:spMk id="12" creationId="{0A6AB63E-29A2-1AF5-FE6B-127BAB16C28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toyotajp-my.sharepoint.com/personal/1469999_tmc_twfr_toyota_co_jp/Documents/eki&#12304;&#12496;&#12483;&#12463;&#12450;&#12483;&#12503;&#28961;&#12375;&#12305;/&#39365;&#20253;&#21697;&#20445;&#23458;&#21697;&#25104;&#32318;&#25512;&#31227;&#29992;&#12464;&#12521;&#125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toyotajp-my.sharepoint.com/personal/1469999_tmc_twfr_toyota_co_jp/Documents/eki&#12304;&#12496;&#12483;&#12463;&#12450;&#12483;&#12503;&#28961;&#12375;&#12305;/&#39365;&#20253;&#21697;&#20445;&#23458;&#21697;&#25104;&#32318;&#25512;&#31227;&#29992;&#12464;&#12521;&#125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toyotajp-my.sharepoint.com/personal/1469999_tmc_twfr_toyota_co_jp/Documents/eki&#12304;&#12496;&#12483;&#12463;&#12450;&#12483;&#12503;&#28961;&#12375;&#12305;/&#39365;&#20253;&#21697;&#20445;&#23458;&#21697;&#25104;&#32318;&#25512;&#31227;&#29992;&#12464;&#12521;&#1250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4320" b="0" i="0" u="none" strike="noStrike" kern="1200" spc="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r>
              <a:rPr lang="ja-JP"/>
              <a:t>一般</a:t>
            </a:r>
            <a:r>
              <a:rPr lang="en-US"/>
              <a:t>A</a:t>
            </a:r>
            <a:endParaRPr lang="ja-JP"/>
          </a:p>
        </c:rich>
      </c:tx>
      <c:layout>
        <c:manualLayout>
          <c:xMode val="edge"/>
          <c:yMode val="edge"/>
          <c:x val="0.42468744917218332"/>
          <c:y val="1.3756957382963092E-2"/>
        </c:manualLayout>
      </c:layout>
      <c:overlay val="0"/>
      <c:spPr>
        <a:noFill/>
        <a:ln>
          <a:noFill/>
        </a:ln>
        <a:effectLst/>
      </c:spPr>
      <c:txPr>
        <a:bodyPr rot="0" spcFirstLastPara="1" vertOverflow="ellipsis" vert="horz" wrap="square" anchor="ctr" anchorCtr="1"/>
        <a:lstStyle/>
        <a:p>
          <a:pPr>
            <a:defRPr lang="ja-JP" sz="4320" b="0" i="0" u="none" strike="noStrike" kern="1200" spc="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title>
    <c:autoTitleDeleted val="0"/>
    <c:plotArea>
      <c:layout>
        <c:manualLayout>
          <c:layoutTarget val="inner"/>
          <c:xMode val="edge"/>
          <c:yMode val="edge"/>
          <c:x val="3.0555555555555555E-2"/>
          <c:y val="0.24498534812506739"/>
          <c:w val="0.93888888888888888"/>
          <c:h val="0.58029183400267748"/>
        </c:manualLayout>
      </c:layout>
      <c:barChart>
        <c:barDir val="col"/>
        <c:grouping val="clustered"/>
        <c:varyColors val="0"/>
        <c:ser>
          <c:idx val="1"/>
          <c:order val="0"/>
          <c:tx>
            <c:strRef>
              <c:f>品保順位推移!$D$2</c:f>
              <c:strCache>
                <c:ptCount val="1"/>
                <c:pt idx="0">
                  <c:v>順位</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36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品保順位推移!$B$10:$B$14</c:f>
              <c:strCache>
                <c:ptCount val="5"/>
                <c:pt idx="0">
                  <c:v>18年</c:v>
                </c:pt>
                <c:pt idx="1">
                  <c:v>19年</c:v>
                </c:pt>
                <c:pt idx="2">
                  <c:v>22年</c:v>
                </c:pt>
                <c:pt idx="3">
                  <c:v>23年</c:v>
                </c:pt>
                <c:pt idx="4">
                  <c:v>24年</c:v>
                </c:pt>
              </c:strCache>
            </c:strRef>
          </c:cat>
          <c:val>
            <c:numRef>
              <c:f>品保順位推移!$D$10:$D$14</c:f>
              <c:numCache>
                <c:formatCode>General</c:formatCode>
                <c:ptCount val="5"/>
                <c:pt idx="0">
                  <c:v>96</c:v>
                </c:pt>
                <c:pt idx="1">
                  <c:v>56</c:v>
                </c:pt>
                <c:pt idx="2">
                  <c:v>66</c:v>
                </c:pt>
                <c:pt idx="3">
                  <c:v>43</c:v>
                </c:pt>
                <c:pt idx="4">
                  <c:v>19</c:v>
                </c:pt>
              </c:numCache>
            </c:numRef>
          </c:val>
          <c:extLst>
            <c:ext xmlns:c16="http://schemas.microsoft.com/office/drawing/2014/chart" uri="{C3380CC4-5D6E-409C-BE32-E72D297353CC}">
              <c16:uniqueId val="{00000000-6223-4EAE-BFAA-8D75FE0C062A}"/>
            </c:ext>
          </c:extLst>
        </c:ser>
        <c:dLbls>
          <c:showLegendKey val="0"/>
          <c:showVal val="0"/>
          <c:showCatName val="0"/>
          <c:showSerName val="0"/>
          <c:showPercent val="0"/>
          <c:showBubbleSize val="0"/>
        </c:dLbls>
        <c:gapWidth val="219"/>
        <c:axId val="494599871"/>
        <c:axId val="494597471"/>
      </c:barChart>
      <c:lineChart>
        <c:grouping val="standard"/>
        <c:varyColors val="0"/>
        <c:ser>
          <c:idx val="4"/>
          <c:order val="1"/>
          <c:tx>
            <c:strRef>
              <c:f>品保順位推移!$G$2</c:f>
              <c:strCache>
                <c:ptCount val="1"/>
                <c:pt idx="0">
                  <c:v>Aﾍﾟｰｽ/km</c:v>
                </c:pt>
              </c:strCache>
            </c:strRef>
          </c:tx>
          <c:spPr>
            <a:ln w="28575" cap="rnd">
              <a:solidFill>
                <a:sysClr val="windowText" lastClr="000000"/>
              </a:solidFill>
              <a:round/>
            </a:ln>
            <a:effectLst/>
          </c:spPr>
          <c:marker>
            <c:symbol val="circle"/>
            <c:size val="5"/>
            <c:spPr>
              <a:solidFill>
                <a:schemeClr val="accent5"/>
              </a:solidFill>
              <a:ln w="9525">
                <a:solidFill>
                  <a:sysClr val="windowText" lastClr="000000"/>
                </a:solidFill>
              </a:ln>
              <a:effectLst/>
            </c:spPr>
          </c:marker>
          <c:dLbls>
            <c:spPr>
              <a:noFill/>
              <a:ln>
                <a:noFill/>
              </a:ln>
              <a:effectLst/>
            </c:spPr>
            <c:txPr>
              <a:bodyPr rot="0" spcFirstLastPara="1" vertOverflow="ellipsis" vert="horz" wrap="square" anchor="ctr" anchorCtr="1"/>
              <a:lstStyle/>
              <a:p>
                <a:pPr>
                  <a:defRPr lang="ja-JP" sz="20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品保順位推移!$B$10:$B$14</c:f>
              <c:strCache>
                <c:ptCount val="5"/>
                <c:pt idx="0">
                  <c:v>18年</c:v>
                </c:pt>
                <c:pt idx="1">
                  <c:v>19年</c:v>
                </c:pt>
                <c:pt idx="2">
                  <c:v>22年</c:v>
                </c:pt>
                <c:pt idx="3">
                  <c:v>23年</c:v>
                </c:pt>
                <c:pt idx="4">
                  <c:v>24年</c:v>
                </c:pt>
              </c:strCache>
            </c:strRef>
          </c:cat>
          <c:val>
            <c:numRef>
              <c:f>品保順位推移!$G$10:$G$14</c:f>
              <c:numCache>
                <c:formatCode>m:ss</c:formatCode>
                <c:ptCount val="5"/>
                <c:pt idx="0">
                  <c:v>2.4667861214193896E-3</c:v>
                </c:pt>
                <c:pt idx="1">
                  <c:v>2.3860632079361612E-3</c:v>
                </c:pt>
                <c:pt idx="2">
                  <c:v>2.5689925728745607E-3</c:v>
                </c:pt>
                <c:pt idx="3">
                  <c:v>2.4001863946158989E-3</c:v>
                </c:pt>
                <c:pt idx="4">
                  <c:v>2.2992522872469089E-3</c:v>
                </c:pt>
              </c:numCache>
            </c:numRef>
          </c:val>
          <c:smooth val="0"/>
          <c:extLst>
            <c:ext xmlns:c16="http://schemas.microsoft.com/office/drawing/2014/chart" uri="{C3380CC4-5D6E-409C-BE32-E72D297353CC}">
              <c16:uniqueId val="{00000001-6223-4EAE-BFAA-8D75FE0C062A}"/>
            </c:ext>
          </c:extLst>
        </c:ser>
        <c:dLbls>
          <c:showLegendKey val="0"/>
          <c:showVal val="0"/>
          <c:showCatName val="0"/>
          <c:showSerName val="0"/>
          <c:showPercent val="0"/>
          <c:showBubbleSize val="0"/>
        </c:dLbls>
        <c:marker val="1"/>
        <c:smooth val="0"/>
        <c:axId val="185033231"/>
        <c:axId val="185031791"/>
      </c:lineChart>
      <c:catAx>
        <c:axId val="49459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7471"/>
        <c:crosses val="autoZero"/>
        <c:auto val="1"/>
        <c:lblAlgn val="ctr"/>
        <c:lblOffset val="100"/>
        <c:noMultiLvlLbl val="0"/>
      </c:catAx>
      <c:valAx>
        <c:axId val="494597471"/>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9871"/>
        <c:crosses val="autoZero"/>
        <c:crossBetween val="between"/>
        <c:majorUnit val="20"/>
      </c:valAx>
      <c:valAx>
        <c:axId val="185031791"/>
        <c:scaling>
          <c:orientation val="minMax"/>
        </c:scaling>
        <c:delete val="0"/>
        <c:axPos val="r"/>
        <c:numFmt formatCode="m:ss" sourceLinked="1"/>
        <c:majorTickMark val="out"/>
        <c:minorTickMark val="none"/>
        <c:tickLblPos val="none"/>
        <c:spPr>
          <a:noFill/>
          <a:ln>
            <a:noFill/>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85033231"/>
        <c:crosses val="max"/>
        <c:crossBetween val="between"/>
      </c:valAx>
      <c:catAx>
        <c:axId val="185033231"/>
        <c:scaling>
          <c:orientation val="minMax"/>
        </c:scaling>
        <c:delete val="1"/>
        <c:axPos val="b"/>
        <c:numFmt formatCode="General" sourceLinked="1"/>
        <c:majorTickMark val="out"/>
        <c:minorTickMark val="none"/>
        <c:tickLblPos val="nextTo"/>
        <c:crossAx val="185031791"/>
        <c:crosses val="autoZero"/>
        <c:auto val="1"/>
        <c:lblAlgn val="ctr"/>
        <c:lblOffset val="100"/>
        <c:noMultiLvlLbl val="0"/>
      </c:catAx>
      <c:spPr>
        <a:noFill/>
        <a:ln>
          <a:noFill/>
        </a:ln>
        <a:effectLst/>
      </c:spPr>
    </c:plotArea>
    <c:legend>
      <c:legendPos val="b"/>
      <c:layout>
        <c:manualLayout>
          <c:xMode val="edge"/>
          <c:yMode val="edge"/>
          <c:x val="0.71163131236766886"/>
          <c:y val="1.2485569011298636E-2"/>
          <c:w val="0.26589364662426979"/>
          <c:h val="0.18979489945759051"/>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sz="36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4320" b="0" i="0" u="none" strike="noStrike" kern="1200" spc="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r>
              <a:rPr lang="ja-JP"/>
              <a:t>一般</a:t>
            </a:r>
            <a:r>
              <a:rPr lang="en-US"/>
              <a:t>B</a:t>
            </a:r>
            <a:endParaRPr lang="ja-JP"/>
          </a:p>
        </c:rich>
      </c:tx>
      <c:layout>
        <c:manualLayout>
          <c:xMode val="edge"/>
          <c:yMode val="edge"/>
          <c:x val="0.32170822397200355"/>
          <c:y val="2.8218700110393628E-2"/>
        </c:manualLayout>
      </c:layout>
      <c:overlay val="0"/>
      <c:spPr>
        <a:noFill/>
        <a:ln>
          <a:noFill/>
        </a:ln>
        <a:effectLst/>
      </c:spPr>
      <c:txPr>
        <a:bodyPr rot="0" spcFirstLastPara="1" vertOverflow="ellipsis" vert="horz" wrap="square" anchor="ctr" anchorCtr="1"/>
        <a:lstStyle/>
        <a:p>
          <a:pPr>
            <a:defRPr lang="ja-JP" sz="4320" b="0" i="0" u="none" strike="noStrike" kern="1200" spc="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title>
    <c:autoTitleDeleted val="0"/>
    <c:plotArea>
      <c:layout>
        <c:manualLayout>
          <c:layoutTarget val="inner"/>
          <c:xMode val="edge"/>
          <c:yMode val="edge"/>
          <c:x val="3.0555555555555555E-2"/>
          <c:y val="0.24498534812506739"/>
          <c:w val="0.93888888888888888"/>
          <c:h val="0.58454216867469877"/>
        </c:manualLayout>
      </c:layout>
      <c:barChart>
        <c:barDir val="col"/>
        <c:grouping val="clustered"/>
        <c:varyColors val="0"/>
        <c:ser>
          <c:idx val="1"/>
          <c:order val="0"/>
          <c:tx>
            <c:strRef>
              <c:f>品保順位推移!$D$2</c:f>
              <c:strCache>
                <c:ptCount val="1"/>
                <c:pt idx="0">
                  <c:v>順位</c:v>
                </c:pt>
              </c:strCache>
            </c:strRef>
          </c:tx>
          <c:spPr>
            <a:solidFill>
              <a:schemeClr val="accent3">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36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品保順位推移!$B$10:$B$14</c:f>
              <c:strCache>
                <c:ptCount val="5"/>
                <c:pt idx="0">
                  <c:v>18年</c:v>
                </c:pt>
                <c:pt idx="1">
                  <c:v>19年</c:v>
                </c:pt>
                <c:pt idx="2">
                  <c:v>22年</c:v>
                </c:pt>
                <c:pt idx="3">
                  <c:v>23年</c:v>
                </c:pt>
                <c:pt idx="4">
                  <c:v>24年</c:v>
                </c:pt>
              </c:strCache>
            </c:strRef>
          </c:cat>
          <c:val>
            <c:numRef>
              <c:f>品保順位推移!$H$10:$H$14</c:f>
              <c:numCache>
                <c:formatCode>General</c:formatCode>
                <c:ptCount val="5"/>
                <c:pt idx="0">
                  <c:v>285</c:v>
                </c:pt>
                <c:pt idx="1">
                  <c:v>254</c:v>
                </c:pt>
              </c:numCache>
            </c:numRef>
          </c:val>
          <c:extLst>
            <c:ext xmlns:c16="http://schemas.microsoft.com/office/drawing/2014/chart" uri="{C3380CC4-5D6E-409C-BE32-E72D297353CC}">
              <c16:uniqueId val="{00000000-FB18-4A7A-B416-41628A2DA618}"/>
            </c:ext>
          </c:extLst>
        </c:ser>
        <c:dLbls>
          <c:showLegendKey val="0"/>
          <c:showVal val="0"/>
          <c:showCatName val="0"/>
          <c:showSerName val="0"/>
          <c:showPercent val="0"/>
          <c:showBubbleSize val="0"/>
        </c:dLbls>
        <c:gapWidth val="219"/>
        <c:axId val="494599871"/>
        <c:axId val="494597471"/>
      </c:barChart>
      <c:lineChart>
        <c:grouping val="standard"/>
        <c:varyColors val="0"/>
        <c:ser>
          <c:idx val="4"/>
          <c:order val="1"/>
          <c:tx>
            <c:strRef>
              <c:f>品保順位推移!$J$2</c:f>
              <c:strCache>
                <c:ptCount val="1"/>
                <c:pt idx="0">
                  <c:v>Bﾍﾟｰｽ/km</c:v>
                </c:pt>
              </c:strCache>
            </c:strRef>
          </c:tx>
          <c:spPr>
            <a:ln w="28575" cap="rnd">
              <a:solidFill>
                <a:sysClr val="windowText" lastClr="000000"/>
              </a:solidFill>
              <a:round/>
            </a:ln>
            <a:effectLst/>
          </c:spPr>
          <c:marker>
            <c:symbol val="circle"/>
            <c:size val="5"/>
            <c:spPr>
              <a:solidFill>
                <a:schemeClr val="accent5"/>
              </a:solidFill>
              <a:ln w="9525">
                <a:solidFill>
                  <a:sysClr val="windowText" lastClr="000000"/>
                </a:solidFill>
              </a:ln>
              <a:effectLst/>
            </c:spPr>
          </c:marker>
          <c:dLbls>
            <c:spPr>
              <a:noFill/>
              <a:ln>
                <a:noFill/>
              </a:ln>
              <a:effectLst/>
            </c:spPr>
            <c:txPr>
              <a:bodyPr rot="0" spcFirstLastPara="1" vertOverflow="ellipsis" vert="horz" wrap="square" anchor="ctr" anchorCtr="1"/>
              <a:lstStyle/>
              <a:p>
                <a:pPr>
                  <a:defRPr lang="ja-JP" sz="20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品保順位推移!$B$10:$B$14</c:f>
              <c:strCache>
                <c:ptCount val="5"/>
                <c:pt idx="0">
                  <c:v>18年</c:v>
                </c:pt>
                <c:pt idx="1">
                  <c:v>19年</c:v>
                </c:pt>
                <c:pt idx="2">
                  <c:v>22年</c:v>
                </c:pt>
                <c:pt idx="3">
                  <c:v>23年</c:v>
                </c:pt>
                <c:pt idx="4">
                  <c:v>24年</c:v>
                </c:pt>
              </c:strCache>
            </c:strRef>
          </c:cat>
          <c:val>
            <c:numRef>
              <c:f>品保順位推移!$J$10:$J$14</c:f>
              <c:numCache>
                <c:formatCode>m:ss</c:formatCode>
                <c:ptCount val="5"/>
                <c:pt idx="0">
                  <c:v>2.8120376434063402E-3</c:v>
                </c:pt>
                <c:pt idx="1">
                  <c:v>2.8082478352615872E-3</c:v>
                </c:pt>
              </c:numCache>
            </c:numRef>
          </c:val>
          <c:smooth val="0"/>
          <c:extLst>
            <c:ext xmlns:c16="http://schemas.microsoft.com/office/drawing/2014/chart" uri="{C3380CC4-5D6E-409C-BE32-E72D297353CC}">
              <c16:uniqueId val="{00000001-FB18-4A7A-B416-41628A2DA618}"/>
            </c:ext>
          </c:extLst>
        </c:ser>
        <c:dLbls>
          <c:showLegendKey val="0"/>
          <c:showVal val="0"/>
          <c:showCatName val="0"/>
          <c:showSerName val="0"/>
          <c:showPercent val="0"/>
          <c:showBubbleSize val="0"/>
        </c:dLbls>
        <c:marker val="1"/>
        <c:smooth val="0"/>
        <c:axId val="185033231"/>
        <c:axId val="185031791"/>
      </c:lineChart>
      <c:catAx>
        <c:axId val="49459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7471"/>
        <c:crosses val="autoZero"/>
        <c:auto val="1"/>
        <c:lblAlgn val="ctr"/>
        <c:lblOffset val="100"/>
        <c:noMultiLvlLbl val="0"/>
      </c:catAx>
      <c:valAx>
        <c:axId val="494597471"/>
        <c:scaling>
          <c:orientation val="minMax"/>
          <c:max val="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9871"/>
        <c:crosses val="autoZero"/>
        <c:crossBetween val="between"/>
        <c:majorUnit val="20"/>
      </c:valAx>
      <c:valAx>
        <c:axId val="185031791"/>
        <c:scaling>
          <c:orientation val="minMax"/>
        </c:scaling>
        <c:delete val="0"/>
        <c:axPos val="r"/>
        <c:numFmt formatCode="m:ss" sourceLinked="1"/>
        <c:majorTickMark val="out"/>
        <c:minorTickMark val="none"/>
        <c:tickLblPos val="none"/>
        <c:spPr>
          <a:noFill/>
          <a:ln>
            <a:noFill/>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85033231"/>
        <c:crosses val="max"/>
        <c:crossBetween val="between"/>
      </c:valAx>
      <c:catAx>
        <c:axId val="185033231"/>
        <c:scaling>
          <c:orientation val="minMax"/>
        </c:scaling>
        <c:delete val="1"/>
        <c:axPos val="b"/>
        <c:numFmt formatCode="General" sourceLinked="1"/>
        <c:majorTickMark val="out"/>
        <c:minorTickMark val="none"/>
        <c:tickLblPos val="nextTo"/>
        <c:crossAx val="185031791"/>
        <c:crosses val="autoZero"/>
        <c:auto val="1"/>
        <c:lblAlgn val="ctr"/>
        <c:lblOffset val="100"/>
        <c:noMultiLvlLbl val="0"/>
      </c:catAx>
      <c:spPr>
        <a:noFill/>
        <a:ln>
          <a:noFill/>
        </a:ln>
        <a:effectLst/>
      </c:spPr>
    </c:plotArea>
    <c:legend>
      <c:legendPos val="b"/>
      <c:layout>
        <c:manualLayout>
          <c:xMode val="edge"/>
          <c:yMode val="edge"/>
          <c:x val="0.7419192913385827"/>
          <c:y val="5.1862415691078592E-2"/>
          <c:w val="0.23560564304461937"/>
          <c:h val="0.17077047957285602"/>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sz="36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4320" b="0" i="0" u="none" strike="noStrike" kern="1200" spc="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r>
              <a:rPr lang="ja-JP"/>
              <a:t>シニア</a:t>
            </a:r>
          </a:p>
        </c:rich>
      </c:tx>
      <c:layout>
        <c:manualLayout>
          <c:xMode val="edge"/>
          <c:yMode val="edge"/>
          <c:x val="0.41970198902606309"/>
          <c:y val="1.9717871485943776E-2"/>
        </c:manualLayout>
      </c:layout>
      <c:overlay val="0"/>
      <c:spPr>
        <a:noFill/>
        <a:ln>
          <a:noFill/>
        </a:ln>
        <a:effectLst/>
      </c:spPr>
      <c:txPr>
        <a:bodyPr rot="0" spcFirstLastPara="1" vertOverflow="ellipsis" vert="horz" wrap="square" anchor="ctr" anchorCtr="1"/>
        <a:lstStyle/>
        <a:p>
          <a:pPr>
            <a:defRPr lang="ja-JP" sz="4320" b="0" i="0" u="none" strike="noStrike" kern="1200" spc="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title>
    <c:autoTitleDeleted val="0"/>
    <c:plotArea>
      <c:layout>
        <c:manualLayout>
          <c:layoutTarget val="inner"/>
          <c:xMode val="edge"/>
          <c:yMode val="edge"/>
          <c:x val="3.0555555555555555E-2"/>
          <c:y val="0.24498534812506739"/>
          <c:w val="0.93888888888888888"/>
          <c:h val="0.59878057664062545"/>
        </c:manualLayout>
      </c:layout>
      <c:barChart>
        <c:barDir val="col"/>
        <c:grouping val="clustered"/>
        <c:varyColors val="0"/>
        <c:ser>
          <c:idx val="1"/>
          <c:order val="0"/>
          <c:tx>
            <c:strRef>
              <c:f>品保順位推移!$D$19</c:f>
              <c:strCache>
                <c:ptCount val="1"/>
                <c:pt idx="0">
                  <c:v>ｼﾆｱ順位</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36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品保順位推移!$B$27:$B$31</c:f>
              <c:strCache>
                <c:ptCount val="5"/>
                <c:pt idx="0">
                  <c:v>18年</c:v>
                </c:pt>
                <c:pt idx="1">
                  <c:v>19年</c:v>
                </c:pt>
                <c:pt idx="2">
                  <c:v>22年</c:v>
                </c:pt>
                <c:pt idx="3">
                  <c:v>23年</c:v>
                </c:pt>
                <c:pt idx="4">
                  <c:v>24年</c:v>
                </c:pt>
              </c:strCache>
            </c:strRef>
          </c:cat>
          <c:val>
            <c:numRef>
              <c:f>品保順位推移!$D$27:$D$31</c:f>
              <c:numCache>
                <c:formatCode>General</c:formatCode>
                <c:ptCount val="5"/>
                <c:pt idx="0">
                  <c:v>58</c:v>
                </c:pt>
                <c:pt idx="1">
                  <c:v>75</c:v>
                </c:pt>
                <c:pt idx="2">
                  <c:v>44</c:v>
                </c:pt>
                <c:pt idx="3">
                  <c:v>54</c:v>
                </c:pt>
                <c:pt idx="4">
                  <c:v>43</c:v>
                </c:pt>
              </c:numCache>
            </c:numRef>
          </c:val>
          <c:extLst>
            <c:ext xmlns:c16="http://schemas.microsoft.com/office/drawing/2014/chart" uri="{C3380CC4-5D6E-409C-BE32-E72D297353CC}">
              <c16:uniqueId val="{00000000-C1CA-4604-8E5B-774B26A68DFF}"/>
            </c:ext>
          </c:extLst>
        </c:ser>
        <c:dLbls>
          <c:showLegendKey val="0"/>
          <c:showVal val="0"/>
          <c:showCatName val="0"/>
          <c:showSerName val="0"/>
          <c:showPercent val="0"/>
          <c:showBubbleSize val="0"/>
        </c:dLbls>
        <c:gapWidth val="219"/>
        <c:axId val="494599871"/>
        <c:axId val="494597471"/>
      </c:barChart>
      <c:lineChart>
        <c:grouping val="standard"/>
        <c:varyColors val="0"/>
        <c:ser>
          <c:idx val="4"/>
          <c:order val="1"/>
          <c:tx>
            <c:strRef>
              <c:f>品保順位推移!$G$19</c:f>
              <c:strCache>
                <c:ptCount val="1"/>
                <c:pt idx="0">
                  <c:v>シﾍﾟｰｽ/km</c:v>
                </c:pt>
              </c:strCache>
            </c:strRef>
          </c:tx>
          <c:spPr>
            <a:ln w="28575" cap="rnd">
              <a:solidFill>
                <a:sysClr val="windowText" lastClr="000000"/>
              </a:solidFill>
              <a:round/>
            </a:ln>
            <a:effectLst/>
          </c:spPr>
          <c:marker>
            <c:symbol val="circle"/>
            <c:size val="5"/>
            <c:spPr>
              <a:solidFill>
                <a:schemeClr val="accent5"/>
              </a:solidFill>
              <a:ln w="9525">
                <a:solidFill>
                  <a:sysClr val="windowText" lastClr="000000"/>
                </a:solidFill>
              </a:ln>
              <a:effectLst/>
            </c:spPr>
          </c:marker>
          <c:dLbls>
            <c:spPr>
              <a:noFill/>
              <a:ln>
                <a:noFill/>
              </a:ln>
              <a:effectLst/>
            </c:spPr>
            <c:txPr>
              <a:bodyPr rot="0" spcFirstLastPara="1" vertOverflow="ellipsis" vert="horz" wrap="square" anchor="ctr" anchorCtr="1"/>
              <a:lstStyle/>
              <a:p>
                <a:pPr>
                  <a:defRPr lang="ja-JP" sz="20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品保順位推移!$B$27:$B$31</c:f>
              <c:strCache>
                <c:ptCount val="5"/>
                <c:pt idx="0">
                  <c:v>18年</c:v>
                </c:pt>
                <c:pt idx="1">
                  <c:v>19年</c:v>
                </c:pt>
                <c:pt idx="2">
                  <c:v>22年</c:v>
                </c:pt>
                <c:pt idx="3">
                  <c:v>23年</c:v>
                </c:pt>
                <c:pt idx="4">
                  <c:v>24年</c:v>
                </c:pt>
              </c:strCache>
            </c:strRef>
          </c:cat>
          <c:val>
            <c:numRef>
              <c:f>品保順位推移!$G$27:$G$31</c:f>
              <c:numCache>
                <c:formatCode>m:ss</c:formatCode>
                <c:ptCount val="5"/>
                <c:pt idx="0">
                  <c:v>3.0019449801381264E-3</c:v>
                </c:pt>
                <c:pt idx="1">
                  <c:v>3.1451400220870629E-3</c:v>
                </c:pt>
                <c:pt idx="2">
                  <c:v>3.5044868415271741E-3</c:v>
                </c:pt>
                <c:pt idx="3">
                  <c:v>3.1703149533573471E-3</c:v>
                </c:pt>
                <c:pt idx="4">
                  <c:v>2.9863721049757479E-3</c:v>
                </c:pt>
              </c:numCache>
            </c:numRef>
          </c:val>
          <c:smooth val="0"/>
          <c:extLst>
            <c:ext xmlns:c16="http://schemas.microsoft.com/office/drawing/2014/chart" uri="{C3380CC4-5D6E-409C-BE32-E72D297353CC}">
              <c16:uniqueId val="{00000001-C1CA-4604-8E5B-774B26A68DFF}"/>
            </c:ext>
          </c:extLst>
        </c:ser>
        <c:dLbls>
          <c:showLegendKey val="0"/>
          <c:showVal val="0"/>
          <c:showCatName val="0"/>
          <c:showSerName val="0"/>
          <c:showPercent val="0"/>
          <c:showBubbleSize val="0"/>
        </c:dLbls>
        <c:marker val="1"/>
        <c:smooth val="0"/>
        <c:axId val="185033231"/>
        <c:axId val="185031791"/>
      </c:lineChart>
      <c:catAx>
        <c:axId val="49459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7471"/>
        <c:crosses val="autoZero"/>
        <c:auto val="1"/>
        <c:lblAlgn val="ctr"/>
        <c:lblOffset val="100"/>
        <c:noMultiLvlLbl val="0"/>
      </c:catAx>
      <c:valAx>
        <c:axId val="494597471"/>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9871"/>
        <c:crosses val="autoZero"/>
        <c:crossBetween val="between"/>
        <c:majorUnit val="20"/>
      </c:valAx>
      <c:valAx>
        <c:axId val="185031791"/>
        <c:scaling>
          <c:orientation val="minMax"/>
        </c:scaling>
        <c:delete val="0"/>
        <c:axPos val="r"/>
        <c:numFmt formatCode="m:ss" sourceLinked="1"/>
        <c:majorTickMark val="out"/>
        <c:minorTickMark val="none"/>
        <c:tickLblPos val="none"/>
        <c:spPr>
          <a:noFill/>
          <a:ln>
            <a:noFill/>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85033231"/>
        <c:crosses val="max"/>
        <c:crossBetween val="between"/>
      </c:valAx>
      <c:catAx>
        <c:axId val="185033231"/>
        <c:scaling>
          <c:orientation val="minMax"/>
        </c:scaling>
        <c:delete val="1"/>
        <c:axPos val="b"/>
        <c:numFmt formatCode="General" sourceLinked="1"/>
        <c:majorTickMark val="out"/>
        <c:minorTickMark val="none"/>
        <c:tickLblPos val="nextTo"/>
        <c:crossAx val="185031791"/>
        <c:crosses val="autoZero"/>
        <c:auto val="1"/>
        <c:lblAlgn val="ctr"/>
        <c:lblOffset val="100"/>
        <c:noMultiLvlLbl val="0"/>
      </c:catAx>
      <c:spPr>
        <a:noFill/>
        <a:ln>
          <a:noFill/>
        </a:ln>
        <a:effectLst/>
      </c:spPr>
    </c:plotArea>
    <c:legend>
      <c:legendPos val="b"/>
      <c:layout>
        <c:manualLayout>
          <c:xMode val="edge"/>
          <c:yMode val="edge"/>
          <c:x val="0.7419192913385827"/>
          <c:y val="5.1862415691078592E-2"/>
          <c:w val="0.23560564304461937"/>
          <c:h val="0.12979528110750624"/>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sz="36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4320" b="0" i="0" u="none" strike="noStrike" kern="1200" spc="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r>
              <a:rPr lang="ja-JP"/>
              <a:t>女性</a:t>
            </a:r>
          </a:p>
        </c:rich>
      </c:tx>
      <c:layout>
        <c:manualLayout>
          <c:xMode val="edge"/>
          <c:yMode val="edge"/>
          <c:x val="0.38828452741927943"/>
          <c:y val="3.2776084632617407E-2"/>
        </c:manualLayout>
      </c:layout>
      <c:overlay val="0"/>
      <c:spPr>
        <a:noFill/>
        <a:ln>
          <a:noFill/>
        </a:ln>
        <a:effectLst/>
      </c:spPr>
      <c:txPr>
        <a:bodyPr rot="0" spcFirstLastPara="1" vertOverflow="ellipsis" vert="horz" wrap="square" anchor="ctr" anchorCtr="1"/>
        <a:lstStyle/>
        <a:p>
          <a:pPr>
            <a:defRPr lang="ja-JP" sz="4320" b="0" i="0" u="none" strike="noStrike" kern="1200" spc="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title>
    <c:autoTitleDeleted val="0"/>
    <c:plotArea>
      <c:layout>
        <c:manualLayout>
          <c:layoutTarget val="inner"/>
          <c:xMode val="edge"/>
          <c:yMode val="edge"/>
          <c:x val="3.0555555555555555E-2"/>
          <c:y val="0.24498534812506739"/>
          <c:w val="0.93888888888888888"/>
          <c:h val="0.59878057664062545"/>
        </c:manualLayout>
      </c:layout>
      <c:barChart>
        <c:barDir val="col"/>
        <c:grouping val="clustered"/>
        <c:varyColors val="0"/>
        <c:ser>
          <c:idx val="1"/>
          <c:order val="0"/>
          <c:tx>
            <c:strRef>
              <c:f>品保順位推移!$H$19</c:f>
              <c:strCache>
                <c:ptCount val="1"/>
                <c:pt idx="0">
                  <c:v>女性順位</c:v>
                </c:pt>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36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品保順位推移!$B$27:$B$31</c:f>
              <c:strCache>
                <c:ptCount val="5"/>
                <c:pt idx="0">
                  <c:v>18年</c:v>
                </c:pt>
                <c:pt idx="1">
                  <c:v>19年</c:v>
                </c:pt>
                <c:pt idx="2">
                  <c:v>22年</c:v>
                </c:pt>
                <c:pt idx="3">
                  <c:v>23年</c:v>
                </c:pt>
                <c:pt idx="4">
                  <c:v>24年</c:v>
                </c:pt>
              </c:strCache>
            </c:strRef>
          </c:cat>
          <c:val>
            <c:numRef>
              <c:f>品保順位推移!$H$27:$H$31</c:f>
              <c:numCache>
                <c:formatCode>General</c:formatCode>
                <c:ptCount val="5"/>
                <c:pt idx="1">
                  <c:v>24</c:v>
                </c:pt>
                <c:pt idx="2">
                  <c:v>10</c:v>
                </c:pt>
                <c:pt idx="3">
                  <c:v>11</c:v>
                </c:pt>
                <c:pt idx="4">
                  <c:v>11</c:v>
                </c:pt>
              </c:numCache>
            </c:numRef>
          </c:val>
          <c:extLst>
            <c:ext xmlns:c16="http://schemas.microsoft.com/office/drawing/2014/chart" uri="{C3380CC4-5D6E-409C-BE32-E72D297353CC}">
              <c16:uniqueId val="{00000000-8420-4A7B-BD04-1D9FBB1C5C32}"/>
            </c:ext>
          </c:extLst>
        </c:ser>
        <c:dLbls>
          <c:showLegendKey val="0"/>
          <c:showVal val="0"/>
          <c:showCatName val="0"/>
          <c:showSerName val="0"/>
          <c:showPercent val="0"/>
          <c:showBubbleSize val="0"/>
        </c:dLbls>
        <c:gapWidth val="219"/>
        <c:axId val="494599871"/>
        <c:axId val="494597471"/>
      </c:barChart>
      <c:lineChart>
        <c:grouping val="standard"/>
        <c:varyColors val="0"/>
        <c:ser>
          <c:idx val="4"/>
          <c:order val="1"/>
          <c:tx>
            <c:strRef>
              <c:f>品保順位推移!$K$19</c:f>
              <c:strCache>
                <c:ptCount val="1"/>
                <c:pt idx="0">
                  <c:v>女ﾍﾟｰｽ/km</c:v>
                </c:pt>
              </c:strCache>
            </c:strRef>
          </c:tx>
          <c:spPr>
            <a:ln w="28575" cap="rnd">
              <a:solidFill>
                <a:sysClr val="windowText" lastClr="000000"/>
              </a:solidFill>
              <a:round/>
            </a:ln>
            <a:effectLst/>
          </c:spPr>
          <c:marker>
            <c:symbol val="circle"/>
            <c:size val="5"/>
            <c:spPr>
              <a:solidFill>
                <a:schemeClr val="accent5"/>
              </a:solidFill>
              <a:ln w="9525">
                <a:solidFill>
                  <a:sysClr val="windowText" lastClr="000000"/>
                </a:solidFill>
              </a:ln>
              <a:effectLst/>
            </c:spPr>
          </c:marker>
          <c:dLbls>
            <c:spPr>
              <a:noFill/>
              <a:ln>
                <a:noFill/>
              </a:ln>
              <a:effectLst/>
            </c:spPr>
            <c:txPr>
              <a:bodyPr rot="0" spcFirstLastPara="1" vertOverflow="ellipsis" vert="horz" wrap="square" anchor="ctr" anchorCtr="1"/>
              <a:lstStyle/>
              <a:p>
                <a:pPr>
                  <a:defRPr lang="ja-JP" sz="20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品保順位推移!$B$27:$B$31</c:f>
              <c:strCache>
                <c:ptCount val="5"/>
                <c:pt idx="0">
                  <c:v>18年</c:v>
                </c:pt>
                <c:pt idx="1">
                  <c:v>19年</c:v>
                </c:pt>
                <c:pt idx="2">
                  <c:v>22年</c:v>
                </c:pt>
                <c:pt idx="3">
                  <c:v>23年</c:v>
                </c:pt>
                <c:pt idx="4">
                  <c:v>24年</c:v>
                </c:pt>
              </c:strCache>
            </c:strRef>
          </c:cat>
          <c:val>
            <c:numRef>
              <c:f>品保順位推移!$K$27:$K$31</c:f>
              <c:numCache>
                <c:formatCode>m:ss</c:formatCode>
                <c:ptCount val="5"/>
                <c:pt idx="1">
                  <c:v>3.5484555539072675E-3</c:v>
                </c:pt>
                <c:pt idx="2">
                  <c:v>3.6287399499143271E-3</c:v>
                </c:pt>
                <c:pt idx="3">
                  <c:v>3.3458021612635075E-3</c:v>
                </c:pt>
                <c:pt idx="4">
                  <c:v>3.4938044071825512E-3</c:v>
                </c:pt>
              </c:numCache>
            </c:numRef>
          </c:val>
          <c:smooth val="0"/>
          <c:extLst>
            <c:ext xmlns:c16="http://schemas.microsoft.com/office/drawing/2014/chart" uri="{C3380CC4-5D6E-409C-BE32-E72D297353CC}">
              <c16:uniqueId val="{00000001-8420-4A7B-BD04-1D9FBB1C5C32}"/>
            </c:ext>
          </c:extLst>
        </c:ser>
        <c:dLbls>
          <c:showLegendKey val="0"/>
          <c:showVal val="0"/>
          <c:showCatName val="0"/>
          <c:showSerName val="0"/>
          <c:showPercent val="0"/>
          <c:showBubbleSize val="0"/>
        </c:dLbls>
        <c:marker val="1"/>
        <c:smooth val="0"/>
        <c:axId val="185033231"/>
        <c:axId val="185031791"/>
      </c:lineChart>
      <c:catAx>
        <c:axId val="49459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7471"/>
        <c:crosses val="autoZero"/>
        <c:auto val="1"/>
        <c:lblAlgn val="ctr"/>
        <c:lblOffset val="100"/>
        <c:noMultiLvlLbl val="0"/>
      </c:catAx>
      <c:valAx>
        <c:axId val="494597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9871"/>
        <c:crosses val="autoZero"/>
        <c:crossBetween val="between"/>
        <c:majorUnit val="20"/>
      </c:valAx>
      <c:valAx>
        <c:axId val="185031791"/>
        <c:scaling>
          <c:orientation val="minMax"/>
        </c:scaling>
        <c:delete val="0"/>
        <c:axPos val="r"/>
        <c:numFmt formatCode="m:ss" sourceLinked="1"/>
        <c:majorTickMark val="out"/>
        <c:minorTickMark val="none"/>
        <c:tickLblPos val="none"/>
        <c:spPr>
          <a:noFill/>
          <a:ln>
            <a:noFill/>
          </a:ln>
          <a:effectLst/>
        </c:spPr>
        <c:txPr>
          <a:bodyPr rot="-60000000" spcFirstLastPara="1" vertOverflow="ellipsis" vert="horz" wrap="square" anchor="ctr" anchorCtr="1"/>
          <a:lstStyle/>
          <a:p>
            <a:pPr>
              <a:defRPr lang="ja-JP" sz="3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85033231"/>
        <c:crosses val="max"/>
        <c:crossBetween val="between"/>
      </c:valAx>
      <c:catAx>
        <c:axId val="185033231"/>
        <c:scaling>
          <c:orientation val="minMax"/>
        </c:scaling>
        <c:delete val="1"/>
        <c:axPos val="b"/>
        <c:numFmt formatCode="General" sourceLinked="1"/>
        <c:majorTickMark val="out"/>
        <c:minorTickMark val="none"/>
        <c:tickLblPos val="nextTo"/>
        <c:crossAx val="185031791"/>
        <c:crosses val="autoZero"/>
        <c:auto val="1"/>
        <c:lblAlgn val="ctr"/>
        <c:lblOffset val="100"/>
        <c:noMultiLvlLbl val="0"/>
      </c:catAx>
      <c:spPr>
        <a:noFill/>
        <a:ln>
          <a:noFill/>
        </a:ln>
        <a:effectLst/>
      </c:spPr>
    </c:plotArea>
    <c:legend>
      <c:legendPos val="b"/>
      <c:layout>
        <c:manualLayout>
          <c:xMode val="edge"/>
          <c:yMode val="edge"/>
          <c:x val="0.68366489726752988"/>
          <c:y val="5.1862415691078592E-2"/>
          <c:w val="0.29385990395356082"/>
          <c:h val="0.12979528110750624"/>
        </c:manualLayout>
      </c:layout>
      <c:overlay val="0"/>
      <c:spPr>
        <a:noFill/>
        <a:ln>
          <a:noFill/>
        </a:ln>
        <a:effectLst/>
      </c:spPr>
      <c:txPr>
        <a:bodyPr rot="0" spcFirstLastPara="1" vertOverflow="ellipsis" vert="horz" wrap="square" anchor="ctr" anchorCtr="1"/>
        <a:lstStyle/>
        <a:p>
          <a:pPr>
            <a:defRPr lang="ja-JP" sz="28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75000"/>
        </a:schemeClr>
      </a:solidFill>
    </a:ln>
    <a:effectLst/>
  </c:spPr>
  <c:txPr>
    <a:bodyPr/>
    <a:lstStyle/>
    <a:p>
      <a:pPr>
        <a:defRPr sz="36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xfrm>
            <a:off x="1143000" y="685800"/>
            <a:ext cx="4572000" cy="3429000"/>
          </a:xfrm>
          <a:prstGeom prst="rect">
            <a:avLst/>
          </a:prstGeom>
        </p:spPr>
        <p:txBody>
          <a:bodyPr/>
          <a:lstStyle/>
          <a:p>
            <a:endParaRPr/>
          </a:p>
        </p:txBody>
      </p:sp>
      <p:sp>
        <p:nvSpPr>
          <p:cNvPr id="53" name="Shape 5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9001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95973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97381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8017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64170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Gray">
    <p:spTree>
      <p:nvGrpSpPr>
        <p:cNvPr id="1" name=""/>
        <p:cNvGrpSpPr/>
        <p:nvPr/>
      </p:nvGrpSpPr>
      <p:grpSpPr>
        <a:xfrm>
          <a:off x="0" y="0"/>
          <a:ext cx="0" cy="0"/>
          <a:chOff x="0" y="0"/>
          <a:chExt cx="0" cy="0"/>
        </a:xfrm>
      </p:grpSpPr>
      <p:sp>
        <p:nvSpPr>
          <p:cNvPr id="12" name="四角形"/>
          <p:cNvSpPr/>
          <p:nvPr/>
        </p:nvSpPr>
        <p:spPr>
          <a:xfrm>
            <a:off x="1022208" y="1022208"/>
            <a:ext cx="22352283" cy="11684284"/>
          </a:xfrm>
          <a:prstGeom prst="rect">
            <a:avLst/>
          </a:prstGeom>
          <a:solidFill>
            <a:schemeClr val="bg1">
              <a:lumMod val="95000"/>
            </a:schemeClr>
          </a:solidFill>
          <a:ln w="3175">
            <a:miter lim="400000"/>
          </a:ln>
        </p:spPr>
        <p:txBody>
          <a:bodyPr lIns="47413" tIns="47413" rIns="47413" bIns="47413" anchor="ctr"/>
          <a:lstStyle/>
          <a:p>
            <a:pPr defTabSz="825500">
              <a:defRPr sz="3000">
                <a:solidFill>
                  <a:srgbClr val="FFFFFF"/>
                </a:solidFill>
                <a:latin typeface="ヒラギノ角ゴ ProN W4"/>
                <a:ea typeface="ヒラギノ角ゴ ProN W4"/>
                <a:cs typeface="ヒラギノ角ゴ ProN W4"/>
                <a:sym typeface="ヒラギノ角ゴ ProN W4"/>
              </a:defRPr>
            </a:pPr>
            <a:endParaRPr/>
          </a:p>
        </p:txBody>
      </p:sp>
      <p:sp>
        <p:nvSpPr>
          <p:cNvPr id="13" name="スライド番号"/>
          <p:cNvSpPr txBox="1">
            <a:spLocks noGrp="1"/>
          </p:cNvSpPr>
          <p:nvPr>
            <p:ph type="sldNum" sz="quarter" idx="2"/>
          </p:nvPr>
        </p:nvSpPr>
        <p:spPr>
          <a:xfrm>
            <a:off x="22854862" y="12697412"/>
            <a:ext cx="514232" cy="399628"/>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86CB4B4D-7CA3-9044-876B-883B54F8677D}" type="slidenum">
              <a:rPr lang="en-US" altLang="ja-JP"/>
              <a:pPr/>
              <a:t>‹#›</a:t>
            </a:fld>
            <a:endParaRPr lang="en-US" altLang="ja-JP"/>
          </a:p>
        </p:txBody>
      </p:sp>
      <p:sp>
        <p:nvSpPr>
          <p:cNvPr id="3" name="テキスト プレースホルダー 2">
            <a:extLst>
              <a:ext uri="{FF2B5EF4-FFF2-40B4-BE49-F238E27FC236}">
                <a16:creationId xmlns:a16="http://schemas.microsoft.com/office/drawing/2014/main" id="{EA730325-61A6-4EC1-A958-5366260D3E14}"/>
              </a:ext>
            </a:extLst>
          </p:cNvPr>
          <p:cNvSpPr>
            <a:spLocks noGrp="1"/>
          </p:cNvSpPr>
          <p:nvPr>
            <p:ph type="body" sz="quarter" idx="10"/>
          </p:nvPr>
        </p:nvSpPr>
        <p:spPr>
          <a:xfrm>
            <a:off x="2333624" y="2255838"/>
            <a:ext cx="19707769" cy="1231106"/>
          </a:xfrm>
          <a:ln w="3175">
            <a:miter lim="400000"/>
          </a:ln>
        </p:spPr>
        <p:txBody>
          <a:bodyPr lIns="0" tIns="0" rIns="0" bIns="0">
            <a:spAutoFit/>
          </a:bodyPr>
          <a:lstStyle>
            <a:lvl1pPr>
              <a:defRPr kumimoji="0" lang="ja-JP" altLang="en-US" sz="8000" normalizeH="0" smtClean="0">
                <a:ln>
                  <a:noFill/>
                </a:ln>
                <a:solidFill>
                  <a:schemeClr val="tx1">
                    <a:lumMod val="75000"/>
                    <a:lumOff val="25000"/>
                  </a:schemeClr>
                </a:solidFill>
                <a:effectLst/>
                <a:latin typeface="Yu Gothic" panose="020B0400000000000000" pitchFamily="34" charset="-128"/>
                <a:ea typeface="Yu Gothic" panose="020B0400000000000000" pitchFamily="34" charset="-128"/>
                <a:cs typeface="+mn-cs"/>
              </a:defRPr>
            </a:lvl1pPr>
          </a:lstStyle>
          <a:p>
            <a:pPr marL="0" lvl="0" indent="0" fontAlgn="auto" hangingPunct="0">
              <a:lnSpc>
                <a:spcPct val="100000"/>
              </a:lnSpc>
              <a:spcBef>
                <a:spcPts val="0"/>
              </a:spcBef>
              <a:buSzTx/>
              <a:buNone/>
            </a:pPr>
            <a:r>
              <a:rPr kumimoji="1" lang="ja-JP" altLang="en-US"/>
              <a:t>マスター テキストの書式設定</a:t>
            </a:r>
          </a:p>
        </p:txBody>
      </p:sp>
      <p:sp>
        <p:nvSpPr>
          <p:cNvPr id="6" name="テキスト プレースホルダー 2">
            <a:extLst>
              <a:ext uri="{FF2B5EF4-FFF2-40B4-BE49-F238E27FC236}">
                <a16:creationId xmlns:a16="http://schemas.microsoft.com/office/drawing/2014/main" id="{F4B3BE28-1656-4544-84BF-0C829EFB8A65}"/>
              </a:ext>
            </a:extLst>
          </p:cNvPr>
          <p:cNvSpPr>
            <a:spLocks noGrp="1"/>
          </p:cNvSpPr>
          <p:nvPr>
            <p:ph type="body" sz="quarter" idx="11"/>
          </p:nvPr>
        </p:nvSpPr>
        <p:spPr>
          <a:xfrm>
            <a:off x="2455547" y="3277816"/>
            <a:ext cx="19707769" cy="1053420"/>
          </a:xfrm>
        </p:spPr>
        <p:txBody>
          <a:bodyPr anchor="ctr" anchorCtr="0">
            <a:normAutofit/>
          </a:bodyPr>
          <a:lstStyle>
            <a:lvl1pPr marL="0" indent="0">
              <a:buNone/>
              <a:defRPr sz="3600" b="0" spc="110" baseline="0">
                <a:solidFill>
                  <a:schemeClr val="tx1">
                    <a:lumMod val="75000"/>
                    <a:lumOff val="25000"/>
                  </a:schemeClr>
                </a:solidFill>
                <a:latin typeface="游ゴシック Medium" panose="020B0500000000000000" pitchFamily="50" charset="-128"/>
                <a:ea typeface="游ゴシック Medium" panose="020B0500000000000000" pitchFamily="50" charset="-128"/>
              </a:defRPr>
            </a:lvl1pPr>
            <a:lvl2pPr marL="609600" indent="0">
              <a:buNone/>
              <a:defRPr/>
            </a:lvl2pPr>
          </a:lstStyle>
          <a:p>
            <a:pPr lvl="0"/>
            <a:r>
              <a:rPr kumimoji="1" lang="ja-JP" altLang="en-US"/>
              <a:t>マスター テキストの書式設定</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Gray">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B097F442-B090-754D-B15B-8D93DF4B5AB6}"/>
              </a:ext>
            </a:extLst>
          </p:cNvPr>
          <p:cNvSpPr/>
          <p:nvPr userDrawn="1"/>
        </p:nvSpPr>
        <p:spPr>
          <a:xfrm>
            <a:off x="653142" y="625774"/>
            <a:ext cx="23170243" cy="12464452"/>
          </a:xfrm>
          <a:prstGeom prst="roundRect">
            <a:avLst>
              <a:gd name="adj" fmla="val 4353"/>
            </a:avLst>
          </a:prstGeom>
          <a:gradFill flip="none" rotWithShape="1">
            <a:gsLst>
              <a:gs pos="0">
                <a:srgbClr val="F2C0D8"/>
              </a:gs>
              <a:gs pos="50000">
                <a:srgbClr val="F3C2B6"/>
              </a:gs>
              <a:gs pos="100000">
                <a:srgbClr val="F3C48C"/>
              </a:gs>
            </a:gsLst>
            <a:lin ang="13500000" scaled="1"/>
            <a:tileRect/>
          </a:gra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 name="スライド番号"/>
          <p:cNvSpPr txBox="1">
            <a:spLocks noGrp="1"/>
          </p:cNvSpPr>
          <p:nvPr>
            <p:ph type="sldNum" sz="quarter" idx="2"/>
          </p:nvPr>
        </p:nvSpPr>
        <p:spPr>
          <a:xfrm>
            <a:off x="22854862" y="12697412"/>
            <a:ext cx="514232" cy="399628"/>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86CB4B4D-7CA3-9044-876B-883B54F8677D}" type="slidenum">
              <a:rPr lang="en-US" altLang="ja-JP"/>
              <a:pPr/>
              <a:t>‹#›</a:t>
            </a:fld>
            <a:endParaRPr lang="en-US" altLang="ja-JP"/>
          </a:p>
        </p:txBody>
      </p:sp>
      <p:sp>
        <p:nvSpPr>
          <p:cNvPr id="3" name="テキスト プレースホルダー 2">
            <a:extLst>
              <a:ext uri="{FF2B5EF4-FFF2-40B4-BE49-F238E27FC236}">
                <a16:creationId xmlns:a16="http://schemas.microsoft.com/office/drawing/2014/main" id="{EA730325-61A6-4EC1-A958-5366260D3E14}"/>
              </a:ext>
            </a:extLst>
          </p:cNvPr>
          <p:cNvSpPr>
            <a:spLocks noGrp="1"/>
          </p:cNvSpPr>
          <p:nvPr>
            <p:ph type="body" sz="quarter" idx="10"/>
          </p:nvPr>
        </p:nvSpPr>
        <p:spPr>
          <a:xfrm>
            <a:off x="2333624" y="2255838"/>
            <a:ext cx="19707769" cy="1231106"/>
          </a:xfrm>
          <a:ln w="3175">
            <a:miter lim="400000"/>
          </a:ln>
        </p:spPr>
        <p:txBody>
          <a:bodyPr lIns="0" tIns="0" rIns="0" bIns="0">
            <a:spAutoFit/>
          </a:bodyPr>
          <a:lstStyle>
            <a:lvl1pPr>
              <a:defRPr kumimoji="0" lang="ja-JP" altLang="en-US" sz="8000" normalizeH="0" smtClean="0">
                <a:ln>
                  <a:noFill/>
                </a:ln>
                <a:solidFill>
                  <a:srgbClr val="002060"/>
                </a:solidFill>
                <a:effectLst/>
                <a:latin typeface="Yu Gothic" panose="020B0400000000000000" pitchFamily="34" charset="-128"/>
                <a:ea typeface="Yu Gothic" panose="020B0400000000000000" pitchFamily="34" charset="-128"/>
                <a:cs typeface="+mn-cs"/>
              </a:defRPr>
            </a:lvl1pPr>
          </a:lstStyle>
          <a:p>
            <a:pPr marL="0" lvl="0" indent="0" fontAlgn="auto" hangingPunct="0">
              <a:lnSpc>
                <a:spcPct val="100000"/>
              </a:lnSpc>
              <a:spcBef>
                <a:spcPts val="0"/>
              </a:spcBef>
              <a:buSzTx/>
              <a:buNone/>
            </a:pPr>
            <a:r>
              <a:rPr kumimoji="1" lang="ja-JP" altLang="en-US"/>
              <a:t>マスター テキストの書式設定</a:t>
            </a:r>
          </a:p>
        </p:txBody>
      </p:sp>
      <p:sp>
        <p:nvSpPr>
          <p:cNvPr id="6" name="テキスト プレースホルダー 2">
            <a:extLst>
              <a:ext uri="{FF2B5EF4-FFF2-40B4-BE49-F238E27FC236}">
                <a16:creationId xmlns:a16="http://schemas.microsoft.com/office/drawing/2014/main" id="{F4B3BE28-1656-4544-84BF-0C829EFB8A65}"/>
              </a:ext>
            </a:extLst>
          </p:cNvPr>
          <p:cNvSpPr>
            <a:spLocks noGrp="1"/>
          </p:cNvSpPr>
          <p:nvPr>
            <p:ph type="body" sz="quarter" idx="11"/>
          </p:nvPr>
        </p:nvSpPr>
        <p:spPr>
          <a:xfrm>
            <a:off x="2455547" y="3277816"/>
            <a:ext cx="19707769" cy="1053420"/>
          </a:xfrm>
        </p:spPr>
        <p:txBody>
          <a:bodyPr anchor="ctr" anchorCtr="0">
            <a:normAutofit/>
          </a:bodyPr>
          <a:lstStyle>
            <a:lvl1pPr marL="0" indent="0">
              <a:buNone/>
              <a:defRPr sz="3600" b="0" spc="110" baseline="0">
                <a:solidFill>
                  <a:srgbClr val="002060"/>
                </a:solidFill>
                <a:latin typeface="游ゴシック Medium" panose="020B0500000000000000" pitchFamily="50" charset="-128"/>
                <a:ea typeface="游ゴシック Medium" panose="020B0500000000000000" pitchFamily="50" charset="-128"/>
              </a:defRPr>
            </a:lvl1pPr>
            <a:lvl2pPr marL="609600" indent="0">
              <a:buNone/>
              <a:defRPr/>
            </a:lvl2pPr>
          </a:lstStyle>
          <a:p>
            <a:pPr lvl="0"/>
            <a:r>
              <a:rPr kumimoji="1" lang="ja-JP" altLang="en-US"/>
              <a:t>マスター テキストの書式設定</a:t>
            </a:r>
          </a:p>
        </p:txBody>
      </p:sp>
    </p:spTree>
    <p:extLst>
      <p:ext uri="{BB962C8B-B14F-4D97-AF65-F5344CB8AC3E}">
        <p14:creationId xmlns:p14="http://schemas.microsoft.com/office/powerpoint/2010/main" val="113021668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Gray">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90C2CBA4-5664-42BE-1200-BE123E01CA0D}"/>
              </a:ext>
            </a:extLst>
          </p:cNvPr>
          <p:cNvSpPr/>
          <p:nvPr userDrawn="1"/>
        </p:nvSpPr>
        <p:spPr>
          <a:xfrm>
            <a:off x="0" y="0"/>
            <a:ext cx="24384000" cy="13716000"/>
          </a:xfrm>
          <a:prstGeom prst="roundRect">
            <a:avLst>
              <a:gd name="adj" fmla="val 0"/>
            </a:avLst>
          </a:prstGeom>
          <a:gradFill flip="none" rotWithShape="1">
            <a:gsLst>
              <a:gs pos="0">
                <a:srgbClr val="F2C0D8"/>
              </a:gs>
              <a:gs pos="50000">
                <a:srgbClr val="F3C2B6"/>
              </a:gs>
              <a:gs pos="100000">
                <a:srgbClr val="F3C48C"/>
              </a:gs>
            </a:gsLst>
            <a:lin ang="13500000" scaled="1"/>
            <a:tileRect/>
          </a:gra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 name="四角形: 角を丸くする 3">
            <a:extLst>
              <a:ext uri="{FF2B5EF4-FFF2-40B4-BE49-F238E27FC236}">
                <a16:creationId xmlns:a16="http://schemas.microsoft.com/office/drawing/2014/main" id="{B097F442-B090-754D-B15B-8D93DF4B5AB6}"/>
              </a:ext>
            </a:extLst>
          </p:cNvPr>
          <p:cNvSpPr/>
          <p:nvPr userDrawn="1"/>
        </p:nvSpPr>
        <p:spPr>
          <a:xfrm>
            <a:off x="653142" y="625774"/>
            <a:ext cx="23170243" cy="12464452"/>
          </a:xfrm>
          <a:prstGeom prst="roundRect">
            <a:avLst>
              <a:gd name="adj" fmla="val 4353"/>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 name="スライド番号"/>
          <p:cNvSpPr txBox="1">
            <a:spLocks noGrp="1"/>
          </p:cNvSpPr>
          <p:nvPr>
            <p:ph type="sldNum" sz="quarter" idx="2"/>
          </p:nvPr>
        </p:nvSpPr>
        <p:spPr>
          <a:xfrm>
            <a:off x="22854862" y="12697412"/>
            <a:ext cx="514232" cy="399628"/>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86CB4B4D-7CA3-9044-876B-883B54F8677D}" type="slidenum">
              <a:rPr lang="en-US" altLang="ja-JP"/>
              <a:pPr/>
              <a:t>‹#›</a:t>
            </a:fld>
            <a:endParaRPr lang="en-US" altLang="ja-JP"/>
          </a:p>
        </p:txBody>
      </p:sp>
      <p:sp>
        <p:nvSpPr>
          <p:cNvPr id="3" name="テキスト プレースホルダー 2">
            <a:extLst>
              <a:ext uri="{FF2B5EF4-FFF2-40B4-BE49-F238E27FC236}">
                <a16:creationId xmlns:a16="http://schemas.microsoft.com/office/drawing/2014/main" id="{EA730325-61A6-4EC1-A958-5366260D3E14}"/>
              </a:ext>
            </a:extLst>
          </p:cNvPr>
          <p:cNvSpPr>
            <a:spLocks noGrp="1"/>
          </p:cNvSpPr>
          <p:nvPr>
            <p:ph type="body" sz="quarter" idx="10"/>
          </p:nvPr>
        </p:nvSpPr>
        <p:spPr>
          <a:xfrm>
            <a:off x="2333624" y="2255838"/>
            <a:ext cx="19707769" cy="1231106"/>
          </a:xfrm>
          <a:ln w="3175">
            <a:miter lim="400000"/>
          </a:ln>
        </p:spPr>
        <p:txBody>
          <a:bodyPr lIns="0" tIns="0" rIns="0" bIns="0">
            <a:spAutoFit/>
          </a:bodyPr>
          <a:lstStyle>
            <a:lvl1pPr>
              <a:defRPr kumimoji="0" lang="ja-JP" altLang="en-US" sz="8000" normalizeH="0" smtClean="0">
                <a:ln>
                  <a:noFill/>
                </a:ln>
                <a:solidFill>
                  <a:srgbClr val="002060"/>
                </a:solidFill>
                <a:effectLst/>
                <a:latin typeface="Yu Gothic" panose="020B0400000000000000" pitchFamily="34" charset="-128"/>
                <a:ea typeface="Yu Gothic" panose="020B0400000000000000" pitchFamily="34" charset="-128"/>
                <a:cs typeface="+mn-cs"/>
              </a:defRPr>
            </a:lvl1pPr>
          </a:lstStyle>
          <a:p>
            <a:pPr marL="0" lvl="0" indent="0" fontAlgn="auto" hangingPunct="0">
              <a:lnSpc>
                <a:spcPct val="100000"/>
              </a:lnSpc>
              <a:spcBef>
                <a:spcPts val="0"/>
              </a:spcBef>
              <a:buSzTx/>
              <a:buNone/>
            </a:pPr>
            <a:r>
              <a:rPr kumimoji="1" lang="ja-JP" altLang="en-US"/>
              <a:t>マスター テキストの書式設定</a:t>
            </a:r>
          </a:p>
        </p:txBody>
      </p:sp>
      <p:sp>
        <p:nvSpPr>
          <p:cNvPr id="6" name="テキスト プレースホルダー 2">
            <a:extLst>
              <a:ext uri="{FF2B5EF4-FFF2-40B4-BE49-F238E27FC236}">
                <a16:creationId xmlns:a16="http://schemas.microsoft.com/office/drawing/2014/main" id="{F4B3BE28-1656-4544-84BF-0C829EFB8A65}"/>
              </a:ext>
            </a:extLst>
          </p:cNvPr>
          <p:cNvSpPr>
            <a:spLocks noGrp="1"/>
          </p:cNvSpPr>
          <p:nvPr>
            <p:ph type="body" sz="quarter" idx="11"/>
          </p:nvPr>
        </p:nvSpPr>
        <p:spPr>
          <a:xfrm>
            <a:off x="2455547" y="3277816"/>
            <a:ext cx="19707769" cy="1053420"/>
          </a:xfrm>
        </p:spPr>
        <p:txBody>
          <a:bodyPr anchor="ctr" anchorCtr="0">
            <a:normAutofit/>
          </a:bodyPr>
          <a:lstStyle>
            <a:lvl1pPr marL="0" indent="0">
              <a:buNone/>
              <a:defRPr sz="3600" b="0" spc="110" baseline="0">
                <a:solidFill>
                  <a:srgbClr val="002060"/>
                </a:solidFill>
                <a:latin typeface="游ゴシック Medium" panose="020B0500000000000000" pitchFamily="50" charset="-128"/>
                <a:ea typeface="游ゴシック Medium" panose="020B0500000000000000" pitchFamily="50" charset="-128"/>
              </a:defRPr>
            </a:lvl1pPr>
            <a:lvl2pPr marL="609600" indent="0">
              <a:buNone/>
              <a:defRPr/>
            </a:lvl2pPr>
          </a:lstStyle>
          <a:p>
            <a:pPr lvl="0"/>
            <a:r>
              <a:rPr kumimoji="1" lang="ja-JP" altLang="en-US"/>
              <a:t>マスター テキストの書式設定</a:t>
            </a:r>
          </a:p>
        </p:txBody>
      </p:sp>
    </p:spTree>
    <p:extLst>
      <p:ext uri="{BB962C8B-B14F-4D97-AF65-F5344CB8AC3E}">
        <p14:creationId xmlns:p14="http://schemas.microsoft.com/office/powerpoint/2010/main" val="369983321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Gray">
    <p:spTree>
      <p:nvGrpSpPr>
        <p:cNvPr id="1" name=""/>
        <p:cNvGrpSpPr/>
        <p:nvPr/>
      </p:nvGrpSpPr>
      <p:grpSpPr>
        <a:xfrm>
          <a:off x="0" y="0"/>
          <a:ext cx="0" cy="0"/>
          <a:chOff x="0" y="0"/>
          <a:chExt cx="0" cy="0"/>
        </a:xfrm>
      </p:grpSpPr>
      <p:sp>
        <p:nvSpPr>
          <p:cNvPr id="12" name="四角形"/>
          <p:cNvSpPr/>
          <p:nvPr/>
        </p:nvSpPr>
        <p:spPr>
          <a:xfrm>
            <a:off x="0" y="0"/>
            <a:ext cx="24384000" cy="13716000"/>
          </a:xfrm>
          <a:prstGeom prst="rect">
            <a:avLst/>
          </a:prstGeom>
          <a:solidFill>
            <a:schemeClr val="bg1">
              <a:lumMod val="95000"/>
            </a:schemeClr>
          </a:solidFill>
          <a:ln w="3175">
            <a:miter lim="400000"/>
          </a:ln>
        </p:spPr>
        <p:txBody>
          <a:bodyPr lIns="47413" tIns="47413" rIns="47413" bIns="47413" anchor="ctr"/>
          <a:lstStyle/>
          <a:p>
            <a:pPr defTabSz="825500">
              <a:defRPr sz="3000">
                <a:solidFill>
                  <a:srgbClr val="FFFFFF"/>
                </a:solidFill>
                <a:latin typeface="ヒラギノ角ゴ ProN W4"/>
                <a:ea typeface="ヒラギノ角ゴ ProN W4"/>
                <a:cs typeface="ヒラギノ角ゴ ProN W4"/>
                <a:sym typeface="ヒラギノ角ゴ ProN W4"/>
              </a:defRPr>
            </a:pPr>
            <a:endParaRPr/>
          </a:p>
        </p:txBody>
      </p:sp>
      <p:sp>
        <p:nvSpPr>
          <p:cNvPr id="13" name="スライド番号"/>
          <p:cNvSpPr txBox="1">
            <a:spLocks noGrp="1"/>
          </p:cNvSpPr>
          <p:nvPr>
            <p:ph type="sldNum" sz="quarter" idx="2"/>
          </p:nvPr>
        </p:nvSpPr>
        <p:spPr>
          <a:xfrm>
            <a:off x="22854862" y="12697412"/>
            <a:ext cx="514232" cy="399628"/>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86CB4B4D-7CA3-9044-876B-883B54F8677D}" type="slidenum">
              <a:rPr lang="en-US" altLang="ja-JP"/>
              <a:pPr/>
              <a:t>‹#›</a:t>
            </a:fld>
            <a:endParaRPr lang="en-US" altLang="ja-JP"/>
          </a:p>
        </p:txBody>
      </p:sp>
      <p:sp>
        <p:nvSpPr>
          <p:cNvPr id="3" name="テキスト プレースホルダー 2">
            <a:extLst>
              <a:ext uri="{FF2B5EF4-FFF2-40B4-BE49-F238E27FC236}">
                <a16:creationId xmlns:a16="http://schemas.microsoft.com/office/drawing/2014/main" id="{EA730325-61A6-4EC1-A958-5366260D3E14}"/>
              </a:ext>
            </a:extLst>
          </p:cNvPr>
          <p:cNvSpPr>
            <a:spLocks noGrp="1"/>
          </p:cNvSpPr>
          <p:nvPr>
            <p:ph type="body" sz="quarter" idx="10" hasCustomPrompt="1"/>
          </p:nvPr>
        </p:nvSpPr>
        <p:spPr>
          <a:xfrm>
            <a:off x="2218268" y="1792889"/>
            <a:ext cx="20029502" cy="1354217"/>
          </a:xfrm>
          <a:ln w="3175">
            <a:miter lim="400000"/>
          </a:ln>
        </p:spPr>
        <p:txBody>
          <a:bodyPr wrap="square" lIns="0" tIns="0" rIns="0" bIns="0">
            <a:spAutoFit/>
          </a:bodyPr>
          <a:lstStyle>
            <a:lvl1pPr>
              <a:defRPr kumimoji="0" lang="ja-JP" altLang="en-US" sz="4400" normalizeH="0" smtClean="0">
                <a:ln>
                  <a:noFill/>
                </a:ln>
                <a:solidFill>
                  <a:schemeClr val="tx1">
                    <a:lumMod val="75000"/>
                    <a:lumOff val="25000"/>
                  </a:schemeClr>
                </a:solidFill>
                <a:effectLst/>
                <a:latin typeface="Yu Gothic" panose="020B0400000000000000" pitchFamily="34" charset="-128"/>
                <a:ea typeface="Yu Gothic" panose="020B0400000000000000" pitchFamily="34" charset="-128"/>
                <a:cs typeface="+mn-cs"/>
              </a:defRPr>
            </a:lvl1pPr>
          </a:lstStyle>
          <a:p>
            <a:pPr marL="0" lvl="0" indent="0" fontAlgn="auto" hangingPunct="0">
              <a:lnSpc>
                <a:spcPct val="100000"/>
              </a:lnSpc>
              <a:spcBef>
                <a:spcPts val="0"/>
              </a:spcBef>
              <a:buSzTx/>
              <a:buNone/>
            </a:pPr>
            <a:r>
              <a:rPr kumimoji="1" lang="ja-JP" altLang="en-US"/>
              <a:t>マスター テキストの書式設定</a:t>
            </a:r>
            <a:br>
              <a:rPr kumimoji="1" lang="en-US" altLang="ja-JP"/>
            </a:br>
            <a:r>
              <a:rPr kumimoji="1" lang="en-US" altLang="ja-JP"/>
              <a:t>XXXX</a:t>
            </a:r>
            <a:endParaRPr kumimoji="1" lang="ja-JP" altLang="en-US"/>
          </a:p>
        </p:txBody>
      </p:sp>
      <p:sp>
        <p:nvSpPr>
          <p:cNvPr id="6" name="テキスト プレースホルダー 2">
            <a:extLst>
              <a:ext uri="{FF2B5EF4-FFF2-40B4-BE49-F238E27FC236}">
                <a16:creationId xmlns:a16="http://schemas.microsoft.com/office/drawing/2014/main" id="{F4B3BE28-1656-4544-84BF-0C829EFB8A65}"/>
              </a:ext>
            </a:extLst>
          </p:cNvPr>
          <p:cNvSpPr>
            <a:spLocks noGrp="1"/>
          </p:cNvSpPr>
          <p:nvPr>
            <p:ph type="body" sz="quarter" idx="11"/>
          </p:nvPr>
        </p:nvSpPr>
        <p:spPr>
          <a:xfrm>
            <a:off x="750050" y="739469"/>
            <a:ext cx="19707769" cy="1053420"/>
          </a:xfrm>
        </p:spPr>
        <p:txBody>
          <a:bodyPr anchor="ctr" anchorCtr="0">
            <a:normAutofit/>
          </a:bodyPr>
          <a:lstStyle>
            <a:lvl1pPr marL="0" indent="0">
              <a:buNone/>
              <a:defRPr sz="3200" b="1" spc="110" baseline="0">
                <a:latin typeface="游ゴシック" panose="020B0400000000000000" pitchFamily="50" charset="-128"/>
                <a:ea typeface="游ゴシック" panose="020B0400000000000000" pitchFamily="50" charset="-128"/>
              </a:defRPr>
            </a:lvl1pPr>
            <a:lvl2pPr marL="609600" indent="0">
              <a:buNone/>
              <a:defRPr/>
            </a:lvl2pPr>
          </a:lstStyle>
          <a:p>
            <a:pPr lvl="0"/>
            <a:r>
              <a:rPr kumimoji="1" lang="ja-JP" altLang="en-US"/>
              <a:t>マスター テキストの書式設定</a:t>
            </a:r>
          </a:p>
        </p:txBody>
      </p:sp>
    </p:spTree>
    <p:extLst>
      <p:ext uri="{BB962C8B-B14F-4D97-AF65-F5344CB8AC3E}">
        <p14:creationId xmlns:p14="http://schemas.microsoft.com/office/powerpoint/2010/main" val="417919406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Gray">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BB3BD677-204C-F1C6-9749-83C583F485AF}"/>
              </a:ext>
            </a:extLst>
          </p:cNvPr>
          <p:cNvSpPr/>
          <p:nvPr userDrawn="1"/>
        </p:nvSpPr>
        <p:spPr>
          <a:xfrm>
            <a:off x="0" y="0"/>
            <a:ext cx="24384000" cy="13716000"/>
          </a:xfrm>
          <a:prstGeom prst="roundRect">
            <a:avLst>
              <a:gd name="adj" fmla="val 0"/>
            </a:avLst>
          </a:prstGeom>
          <a:gradFill flip="none" rotWithShape="1">
            <a:gsLst>
              <a:gs pos="0">
                <a:srgbClr val="F2C0D8"/>
              </a:gs>
              <a:gs pos="50000">
                <a:srgbClr val="F3C2B6"/>
              </a:gs>
              <a:gs pos="100000">
                <a:srgbClr val="F3C48C"/>
              </a:gs>
            </a:gsLst>
            <a:lin ang="13500000" scaled="1"/>
            <a:tileRect/>
          </a:gra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 name="四角形: 角を丸くする 3">
            <a:extLst>
              <a:ext uri="{FF2B5EF4-FFF2-40B4-BE49-F238E27FC236}">
                <a16:creationId xmlns:a16="http://schemas.microsoft.com/office/drawing/2014/main" id="{E90D420E-250A-931C-F470-A2A2F0D9373A}"/>
              </a:ext>
            </a:extLst>
          </p:cNvPr>
          <p:cNvSpPr/>
          <p:nvPr userDrawn="1"/>
        </p:nvSpPr>
        <p:spPr>
          <a:xfrm>
            <a:off x="653142" y="625774"/>
            <a:ext cx="23170243" cy="12464452"/>
          </a:xfrm>
          <a:prstGeom prst="roundRect">
            <a:avLst>
              <a:gd name="adj" fmla="val 4353"/>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 name="スライド番号"/>
          <p:cNvSpPr txBox="1">
            <a:spLocks noGrp="1"/>
          </p:cNvSpPr>
          <p:nvPr>
            <p:ph type="sldNum" sz="quarter" idx="2"/>
          </p:nvPr>
        </p:nvSpPr>
        <p:spPr>
          <a:xfrm>
            <a:off x="22854862" y="12697412"/>
            <a:ext cx="514232" cy="399628"/>
          </a:xfrm>
          <a:prstGeom prst="rect">
            <a:avLst/>
          </a:prstGeom>
        </p:spPr>
        <p:txBody>
          <a:bodyPr wrap="square"/>
          <a:lstStyle>
            <a:lvl1pPr>
              <a:defRPr>
                <a:solidFill>
                  <a:schemeClr val="tx2"/>
                </a:solidFill>
                <a:latin typeface="Arial" panose="020B0604020202020204" pitchFamily="34" charset="0"/>
                <a:cs typeface="Arial" panose="020B0604020202020204" pitchFamily="34" charset="0"/>
              </a:defRPr>
            </a:lvl1pPr>
          </a:lstStyle>
          <a:p>
            <a:fld id="{86CB4B4D-7CA3-9044-876B-883B54F8677D}" type="slidenum">
              <a:rPr lang="en-US" altLang="ja-JP"/>
              <a:pPr/>
              <a:t>‹#›</a:t>
            </a:fld>
            <a:endParaRPr lang="en-US" altLang="ja-JP"/>
          </a:p>
        </p:txBody>
      </p:sp>
      <p:sp>
        <p:nvSpPr>
          <p:cNvPr id="3" name="テキスト プレースホルダー 2">
            <a:extLst>
              <a:ext uri="{FF2B5EF4-FFF2-40B4-BE49-F238E27FC236}">
                <a16:creationId xmlns:a16="http://schemas.microsoft.com/office/drawing/2014/main" id="{EA730325-61A6-4EC1-A958-5366260D3E14}"/>
              </a:ext>
            </a:extLst>
          </p:cNvPr>
          <p:cNvSpPr>
            <a:spLocks noGrp="1"/>
          </p:cNvSpPr>
          <p:nvPr>
            <p:ph type="body" sz="quarter" idx="10" hasCustomPrompt="1"/>
          </p:nvPr>
        </p:nvSpPr>
        <p:spPr>
          <a:xfrm>
            <a:off x="2218268" y="1792889"/>
            <a:ext cx="20029502" cy="1354217"/>
          </a:xfrm>
          <a:ln w="3175">
            <a:miter lim="400000"/>
          </a:ln>
        </p:spPr>
        <p:txBody>
          <a:bodyPr wrap="square" lIns="0" tIns="0" rIns="0" bIns="0">
            <a:spAutoFit/>
          </a:bodyPr>
          <a:lstStyle>
            <a:lvl1pPr>
              <a:defRPr kumimoji="0" lang="ja-JP" altLang="en-US" sz="4400" normalizeH="0" smtClean="0">
                <a:ln>
                  <a:noFill/>
                </a:ln>
                <a:solidFill>
                  <a:schemeClr val="tx1">
                    <a:lumMod val="75000"/>
                    <a:lumOff val="25000"/>
                  </a:schemeClr>
                </a:solidFill>
                <a:effectLst/>
                <a:latin typeface="Yu Gothic" panose="020B0400000000000000" pitchFamily="34" charset="-128"/>
                <a:ea typeface="Yu Gothic" panose="020B0400000000000000" pitchFamily="34" charset="-128"/>
                <a:cs typeface="+mn-cs"/>
              </a:defRPr>
            </a:lvl1pPr>
          </a:lstStyle>
          <a:p>
            <a:pPr marL="0" lvl="0" indent="0" fontAlgn="auto" hangingPunct="0">
              <a:lnSpc>
                <a:spcPct val="100000"/>
              </a:lnSpc>
              <a:spcBef>
                <a:spcPts val="0"/>
              </a:spcBef>
              <a:buSzTx/>
              <a:buNone/>
            </a:pPr>
            <a:r>
              <a:rPr kumimoji="1" lang="ja-JP" altLang="en-US"/>
              <a:t>マスター テキストの書式設定</a:t>
            </a:r>
            <a:br>
              <a:rPr kumimoji="1" lang="en-US" altLang="ja-JP"/>
            </a:br>
            <a:r>
              <a:rPr kumimoji="1" lang="en-US" altLang="ja-JP"/>
              <a:t>XXXX</a:t>
            </a:r>
            <a:endParaRPr kumimoji="1" lang="ja-JP" altLang="en-US"/>
          </a:p>
        </p:txBody>
      </p:sp>
      <p:sp>
        <p:nvSpPr>
          <p:cNvPr id="6" name="テキスト プレースホルダー 2">
            <a:extLst>
              <a:ext uri="{FF2B5EF4-FFF2-40B4-BE49-F238E27FC236}">
                <a16:creationId xmlns:a16="http://schemas.microsoft.com/office/drawing/2014/main" id="{F4B3BE28-1656-4544-84BF-0C829EFB8A65}"/>
              </a:ext>
            </a:extLst>
          </p:cNvPr>
          <p:cNvSpPr>
            <a:spLocks noGrp="1"/>
          </p:cNvSpPr>
          <p:nvPr>
            <p:ph type="body" sz="quarter" idx="11"/>
          </p:nvPr>
        </p:nvSpPr>
        <p:spPr>
          <a:xfrm>
            <a:off x="750050" y="739469"/>
            <a:ext cx="19707769" cy="1053420"/>
          </a:xfrm>
        </p:spPr>
        <p:txBody>
          <a:bodyPr anchor="ctr" anchorCtr="0">
            <a:normAutofit/>
          </a:bodyPr>
          <a:lstStyle>
            <a:lvl1pPr marL="0" indent="0">
              <a:buNone/>
              <a:defRPr sz="3200" b="1" spc="110" baseline="0">
                <a:latin typeface="游ゴシック" panose="020B0400000000000000" pitchFamily="50" charset="-128"/>
                <a:ea typeface="游ゴシック" panose="020B0400000000000000" pitchFamily="50" charset="-128"/>
              </a:defRPr>
            </a:lvl1pPr>
            <a:lvl2pPr marL="609600" indent="0">
              <a:buNone/>
              <a:defRPr/>
            </a:lvl2pPr>
          </a:lstStyle>
          <a:p>
            <a:pPr lvl="0"/>
            <a:r>
              <a:rPr kumimoji="1" lang="ja-JP" altLang="en-US"/>
              <a:t>マスター テキストの書式設定</a:t>
            </a:r>
          </a:p>
        </p:txBody>
      </p:sp>
    </p:spTree>
    <p:extLst>
      <p:ext uri="{BB962C8B-B14F-4D97-AF65-F5344CB8AC3E}">
        <p14:creationId xmlns:p14="http://schemas.microsoft.com/office/powerpoint/2010/main" val="195978957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四角形"/>
          <p:cNvSpPr/>
          <p:nvPr/>
        </p:nvSpPr>
        <p:spPr>
          <a:xfrm>
            <a:off x="0" y="0"/>
            <a:ext cx="24384000" cy="13716000"/>
          </a:xfrm>
          <a:prstGeom prst="rect">
            <a:avLst/>
          </a:prstGeom>
          <a:solidFill>
            <a:schemeClr val="bg1"/>
          </a:solidFill>
          <a:ln w="3175">
            <a:miter lim="400000"/>
          </a:ln>
        </p:spPr>
        <p:txBody>
          <a:bodyPr lIns="47413" tIns="47413" rIns="47413" bIns="47413" anchor="ctr"/>
          <a:lstStyle/>
          <a:p>
            <a:pPr defTabSz="825500">
              <a:defRPr sz="3000">
                <a:solidFill>
                  <a:srgbClr val="FFFFFF"/>
                </a:solidFill>
                <a:latin typeface="ヒラギノ角ゴ ProN W4"/>
                <a:ea typeface="ヒラギノ角ゴ ProN W4"/>
                <a:cs typeface="ヒラギノ角ゴ ProN W4"/>
                <a:sym typeface="ヒラギノ角ゴ ProN W4"/>
              </a:defRPr>
            </a:pPr>
            <a:endParaRPr/>
          </a:p>
        </p:txBody>
      </p:sp>
      <p:sp>
        <p:nvSpPr>
          <p:cNvPr id="3" name="スライド番号"/>
          <p:cNvSpPr txBox="1">
            <a:spLocks noGrp="1"/>
          </p:cNvSpPr>
          <p:nvPr>
            <p:ph type="sldNum" sz="quarter" idx="2"/>
          </p:nvPr>
        </p:nvSpPr>
        <p:spPr>
          <a:xfrm>
            <a:off x="22841715" y="12700000"/>
            <a:ext cx="408338" cy="403529"/>
          </a:xfrm>
          <a:prstGeom prst="rect">
            <a:avLst/>
          </a:prstGeom>
          <a:ln w="3175">
            <a:miter lim="400000"/>
          </a:ln>
        </p:spPr>
        <p:txBody>
          <a:bodyPr wrap="none" lIns="47413" tIns="47413" rIns="47413" bIns="47413">
            <a:spAutoFit/>
          </a:bodyPr>
          <a:lstStyle>
            <a:lvl1pPr algn="r" defTabSz="584200">
              <a:defRPr sz="2000">
                <a:solidFill>
                  <a:schemeClr val="tx2"/>
                </a:solidFill>
                <a:latin typeface="Helvetica"/>
                <a:ea typeface="Helvetica"/>
                <a:cs typeface="Helvetica"/>
                <a:sym typeface="Helvetica"/>
              </a:defRPr>
            </a:lvl1pPr>
          </a:lstStyle>
          <a:p>
            <a:fld id="{86CB4B4D-7CA3-9044-876B-883B54F8677D}" type="slidenum">
              <a:rPr lang="en-US" altLang="ja-JP"/>
              <a:pPr/>
              <a:t>‹#›</a:t>
            </a:fld>
            <a:endParaRPr lang="en-US" altLang="ja-JP"/>
          </a:p>
        </p:txBody>
      </p:sp>
      <p:sp>
        <p:nvSpPr>
          <p:cNvPr id="4" name="スライドのタイトル"/>
          <p:cNvSpPr txBox="1">
            <a:spLocks noGrp="1"/>
          </p:cNvSpPr>
          <p:nvPr>
            <p:ph type="title" hasCustomPrompt="1"/>
          </p:nvPr>
        </p:nvSpPr>
        <p:spPr>
          <a:xfrm>
            <a:off x="1938866" y="1464733"/>
            <a:ext cx="20506268" cy="133942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13" tIns="47413" rIns="47413" bIns="47413">
            <a:normAutofit/>
          </a:bodyPr>
          <a:lstStyle/>
          <a:p>
            <a:r>
              <a:rPr err="1"/>
              <a:t>スライドのタイトル</a:t>
            </a:r>
            <a:endParaRPr/>
          </a:p>
        </p:txBody>
      </p:sp>
      <p:sp>
        <p:nvSpPr>
          <p:cNvPr id="5" name="本文レベル1…"/>
          <p:cNvSpPr txBox="1">
            <a:spLocks noGrp="1"/>
          </p:cNvSpPr>
          <p:nvPr>
            <p:ph type="body" idx="1" hasCustomPrompt="1"/>
          </p:nvPr>
        </p:nvSpPr>
        <p:spPr>
          <a:xfrm>
            <a:off x="1938866" y="4422471"/>
            <a:ext cx="20506268" cy="770561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7413" tIns="47413" rIns="47413" bIns="47413">
            <a:normAutofit/>
          </a:bodyPr>
          <a:lstStyle/>
          <a:p>
            <a:r>
              <a:rPr err="1"/>
              <a:t>スライドの箇条書きテキスト</a:t>
            </a:r>
            <a:endParaRPr/>
          </a:p>
          <a:p>
            <a:pPr lvl="1"/>
            <a:endParaRPr/>
          </a:p>
          <a:p>
            <a:pPr lvl="2"/>
            <a:endParaRPr/>
          </a:p>
          <a:p>
            <a:pPr lvl="3"/>
            <a:endParaRPr/>
          </a:p>
          <a:p>
            <a:pPr lvl="4"/>
            <a:endParaRPr/>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5" r:id="rId4"/>
    <p:sldLayoutId id="2147483658" r:id="rId5"/>
  </p:sldLayoutIdLst>
  <p:transition spd="med"/>
  <p:txStyles>
    <p:titleStyle>
      <a:lvl1pPr marL="0" marR="0" indent="0" algn="l" defTabSz="2438338" rtl="0" eaLnBrk="1" latinLnBrk="0" hangingPunct="1">
        <a:lnSpc>
          <a:spcPct val="100000"/>
        </a:lnSpc>
        <a:spcBef>
          <a:spcPts val="0"/>
        </a:spcBef>
        <a:spcAft>
          <a:spcPts val="0"/>
        </a:spcAft>
        <a:buClrTx/>
        <a:buSzTx/>
        <a:buFontTx/>
        <a:buNone/>
        <a:tabLst/>
        <a:defRPr kumimoji="1" sz="8200" b="1" i="0" u="none" strike="noStrike" cap="none" spc="-164" baseline="0">
          <a:solidFill>
            <a:schemeClr val="tx1">
              <a:lumMod val="75000"/>
              <a:lumOff val="25000"/>
            </a:schemeClr>
          </a:solidFill>
          <a:uFillTx/>
          <a:latin typeface="游ゴシック" panose="020B0400000000000000" pitchFamily="50" charset="-128"/>
          <a:ea typeface="游ゴシック" panose="020B0400000000000000" pitchFamily="50" charset="-128"/>
          <a:cs typeface="+mn-cs"/>
          <a:sym typeface="ヒラギノ角ゴ ProN W6"/>
        </a:defRPr>
      </a:lvl1pPr>
      <a:lvl2pPr marL="0" marR="0" indent="457200" algn="l" defTabSz="2438338" rtl="0" eaLnBrk="1" latinLnBrk="0" hangingPunct="1">
        <a:lnSpc>
          <a:spcPct val="80000"/>
        </a:lnSpc>
        <a:spcBef>
          <a:spcPts val="0"/>
        </a:spcBef>
        <a:spcAft>
          <a:spcPts val="0"/>
        </a:spcAft>
        <a:buClrTx/>
        <a:buSzTx/>
        <a:buFontTx/>
        <a:buNone/>
        <a:tabLst/>
        <a:defRPr kumimoji="1" sz="8200" b="0" i="0" u="none" strike="noStrike" cap="none" spc="-164" baseline="0">
          <a:solidFill>
            <a:srgbClr val="000000"/>
          </a:solidFill>
          <a:uFillTx/>
          <a:latin typeface="+mn-lt"/>
          <a:ea typeface="+mn-ea"/>
          <a:cs typeface="+mn-cs"/>
          <a:sym typeface="ヒラギノ角ゴ ProN W6"/>
        </a:defRPr>
      </a:lvl2pPr>
      <a:lvl3pPr marL="0" marR="0" indent="914400" algn="l" defTabSz="2438338" rtl="0" eaLnBrk="1" latinLnBrk="0" hangingPunct="1">
        <a:lnSpc>
          <a:spcPct val="80000"/>
        </a:lnSpc>
        <a:spcBef>
          <a:spcPts val="0"/>
        </a:spcBef>
        <a:spcAft>
          <a:spcPts val="0"/>
        </a:spcAft>
        <a:buClrTx/>
        <a:buSzTx/>
        <a:buFontTx/>
        <a:buNone/>
        <a:tabLst/>
        <a:defRPr kumimoji="1" sz="8200" b="0" i="0" u="none" strike="noStrike" cap="none" spc="-164" baseline="0">
          <a:solidFill>
            <a:srgbClr val="000000"/>
          </a:solidFill>
          <a:uFillTx/>
          <a:latin typeface="+mn-lt"/>
          <a:ea typeface="+mn-ea"/>
          <a:cs typeface="+mn-cs"/>
          <a:sym typeface="ヒラギノ角ゴ ProN W6"/>
        </a:defRPr>
      </a:lvl3pPr>
      <a:lvl4pPr marL="0" marR="0" indent="1371600" algn="l" defTabSz="2438338" rtl="0" eaLnBrk="1" latinLnBrk="0" hangingPunct="1">
        <a:lnSpc>
          <a:spcPct val="80000"/>
        </a:lnSpc>
        <a:spcBef>
          <a:spcPts val="0"/>
        </a:spcBef>
        <a:spcAft>
          <a:spcPts val="0"/>
        </a:spcAft>
        <a:buClrTx/>
        <a:buSzTx/>
        <a:buFontTx/>
        <a:buNone/>
        <a:tabLst/>
        <a:defRPr kumimoji="1" sz="8200" b="0" i="0" u="none" strike="noStrike" cap="none" spc="-164" baseline="0">
          <a:solidFill>
            <a:srgbClr val="000000"/>
          </a:solidFill>
          <a:uFillTx/>
          <a:latin typeface="+mn-lt"/>
          <a:ea typeface="+mn-ea"/>
          <a:cs typeface="+mn-cs"/>
          <a:sym typeface="ヒラギノ角ゴ ProN W6"/>
        </a:defRPr>
      </a:lvl4pPr>
      <a:lvl5pPr marL="0" marR="0" indent="1828800" algn="l" defTabSz="2438338" rtl="0" eaLnBrk="1" latinLnBrk="0" hangingPunct="1">
        <a:lnSpc>
          <a:spcPct val="80000"/>
        </a:lnSpc>
        <a:spcBef>
          <a:spcPts val="0"/>
        </a:spcBef>
        <a:spcAft>
          <a:spcPts val="0"/>
        </a:spcAft>
        <a:buClrTx/>
        <a:buSzTx/>
        <a:buFontTx/>
        <a:buNone/>
        <a:tabLst/>
        <a:defRPr kumimoji="1" sz="8200" b="0" i="0" u="none" strike="noStrike" cap="none" spc="-164" baseline="0">
          <a:solidFill>
            <a:srgbClr val="000000"/>
          </a:solidFill>
          <a:uFillTx/>
          <a:latin typeface="+mn-lt"/>
          <a:ea typeface="+mn-ea"/>
          <a:cs typeface="+mn-cs"/>
          <a:sym typeface="ヒラギノ角ゴ ProN W6"/>
        </a:defRPr>
      </a:lvl5pPr>
      <a:lvl6pPr marL="0" marR="0" indent="2286000" algn="l" defTabSz="2438338" rtl="0" eaLnBrk="1" latinLnBrk="0" hangingPunct="1">
        <a:lnSpc>
          <a:spcPct val="80000"/>
        </a:lnSpc>
        <a:spcBef>
          <a:spcPts val="0"/>
        </a:spcBef>
        <a:spcAft>
          <a:spcPts val="0"/>
        </a:spcAft>
        <a:buClrTx/>
        <a:buSzTx/>
        <a:buFontTx/>
        <a:buNone/>
        <a:tabLst/>
        <a:defRPr kumimoji="1" sz="8200" b="0" i="0" u="none" strike="noStrike" cap="none" spc="-164" baseline="0">
          <a:solidFill>
            <a:srgbClr val="000000"/>
          </a:solidFill>
          <a:uFillTx/>
          <a:latin typeface="+mn-lt"/>
          <a:ea typeface="+mn-ea"/>
          <a:cs typeface="+mn-cs"/>
          <a:sym typeface="ヒラギノ角ゴ ProN W6"/>
        </a:defRPr>
      </a:lvl6pPr>
      <a:lvl7pPr marL="0" marR="0" indent="2743200" algn="l" defTabSz="2438338" rtl="0" eaLnBrk="1" latinLnBrk="0" hangingPunct="1">
        <a:lnSpc>
          <a:spcPct val="80000"/>
        </a:lnSpc>
        <a:spcBef>
          <a:spcPts val="0"/>
        </a:spcBef>
        <a:spcAft>
          <a:spcPts val="0"/>
        </a:spcAft>
        <a:buClrTx/>
        <a:buSzTx/>
        <a:buFontTx/>
        <a:buNone/>
        <a:tabLst/>
        <a:defRPr kumimoji="1" sz="8200" b="0" i="0" u="none" strike="noStrike" cap="none" spc="-164" baseline="0">
          <a:solidFill>
            <a:srgbClr val="000000"/>
          </a:solidFill>
          <a:uFillTx/>
          <a:latin typeface="+mn-lt"/>
          <a:ea typeface="+mn-ea"/>
          <a:cs typeface="+mn-cs"/>
          <a:sym typeface="ヒラギノ角ゴ ProN W6"/>
        </a:defRPr>
      </a:lvl7pPr>
      <a:lvl8pPr marL="0" marR="0" indent="3200400" algn="l" defTabSz="2438338" rtl="0" eaLnBrk="1" latinLnBrk="0" hangingPunct="1">
        <a:lnSpc>
          <a:spcPct val="80000"/>
        </a:lnSpc>
        <a:spcBef>
          <a:spcPts val="0"/>
        </a:spcBef>
        <a:spcAft>
          <a:spcPts val="0"/>
        </a:spcAft>
        <a:buClrTx/>
        <a:buSzTx/>
        <a:buFontTx/>
        <a:buNone/>
        <a:tabLst/>
        <a:defRPr kumimoji="1" sz="8200" b="0" i="0" u="none" strike="noStrike" cap="none" spc="-164" baseline="0">
          <a:solidFill>
            <a:srgbClr val="000000"/>
          </a:solidFill>
          <a:uFillTx/>
          <a:latin typeface="+mn-lt"/>
          <a:ea typeface="+mn-ea"/>
          <a:cs typeface="+mn-cs"/>
          <a:sym typeface="ヒラギノ角ゴ ProN W6"/>
        </a:defRPr>
      </a:lvl8pPr>
      <a:lvl9pPr marL="0" marR="0" indent="3657600" algn="l" defTabSz="2438338" rtl="0" eaLnBrk="1" latinLnBrk="0" hangingPunct="1">
        <a:lnSpc>
          <a:spcPct val="80000"/>
        </a:lnSpc>
        <a:spcBef>
          <a:spcPts val="0"/>
        </a:spcBef>
        <a:spcAft>
          <a:spcPts val="0"/>
        </a:spcAft>
        <a:buClrTx/>
        <a:buSzTx/>
        <a:buFontTx/>
        <a:buNone/>
        <a:tabLst/>
        <a:defRPr kumimoji="1" sz="8200" b="0" i="0" u="none" strike="noStrike" cap="none" spc="-164" baseline="0">
          <a:solidFill>
            <a:srgbClr val="000000"/>
          </a:solidFill>
          <a:uFillTx/>
          <a:latin typeface="+mn-lt"/>
          <a:ea typeface="+mn-ea"/>
          <a:cs typeface="+mn-cs"/>
          <a:sym typeface="ヒラギノ角ゴ ProN W6"/>
        </a:defRPr>
      </a:lvl9pPr>
    </p:titleStyle>
    <p:bodyStyle>
      <a:lvl1pPr marL="609600" marR="0" indent="-609600" algn="l" defTabSz="2438338" rtl="0" eaLnBrk="1" latinLnBrk="0" hangingPunct="1">
        <a:lnSpc>
          <a:spcPct val="90000"/>
        </a:lnSpc>
        <a:spcBef>
          <a:spcPts val="4500"/>
        </a:spcBef>
        <a:spcAft>
          <a:spcPts val="0"/>
        </a:spcAft>
        <a:buClrTx/>
        <a:buSzPct val="123000"/>
        <a:buFontTx/>
        <a:buChar char="•"/>
        <a:tabLst/>
        <a:defRPr kumimoji="1" sz="5000" b="1" i="0" u="none" strike="noStrike" cap="none" spc="0" baseline="0">
          <a:solidFill>
            <a:schemeClr val="tx1">
              <a:lumMod val="75000"/>
              <a:lumOff val="25000"/>
            </a:schemeClr>
          </a:solidFill>
          <a:uFillTx/>
          <a:latin typeface="游ゴシック" panose="020B0400000000000000" pitchFamily="50" charset="-128"/>
          <a:ea typeface="游ゴシック" panose="020B0400000000000000" pitchFamily="50" charset="-128"/>
          <a:cs typeface="游ゴシック" panose="020B0400000000000000" pitchFamily="50" charset="-128"/>
          <a:sym typeface="ヒラギノ角ゴ ProN W3"/>
        </a:defRPr>
      </a:lvl1pPr>
      <a:lvl2pPr marL="1219200" marR="0" indent="-609600" algn="l" defTabSz="2438338" rtl="0" eaLnBrk="1" latinLnBrk="0" hangingPunct="1">
        <a:lnSpc>
          <a:spcPct val="90000"/>
        </a:lnSpc>
        <a:spcBef>
          <a:spcPts val="4500"/>
        </a:spcBef>
        <a:spcAft>
          <a:spcPts val="0"/>
        </a:spcAft>
        <a:buClrTx/>
        <a:buSzPct val="123000"/>
        <a:buFontTx/>
        <a:buChar char="•"/>
        <a:tabLst/>
        <a:defRPr kumimoji="1" sz="4800" b="0" i="0" u="none" strike="noStrike" cap="none" spc="0" baseline="0">
          <a:solidFill>
            <a:schemeClr val="tx1">
              <a:lumMod val="75000"/>
              <a:lumOff val="25000"/>
            </a:schemeClr>
          </a:solidFill>
          <a:uFillTx/>
          <a:latin typeface="ヒラギノ角ゴ ProN W3"/>
          <a:ea typeface="ヒラギノ角ゴ ProN W3"/>
          <a:cs typeface="ヒラギノ角ゴ ProN W3"/>
          <a:sym typeface="ヒラギノ角ゴ ProN W3"/>
        </a:defRPr>
      </a:lvl2pPr>
      <a:lvl3pPr marL="1828800" marR="0" indent="-609600" algn="l" defTabSz="2438338" rtl="0" eaLnBrk="1" latinLnBrk="0" hangingPunct="1">
        <a:lnSpc>
          <a:spcPct val="90000"/>
        </a:lnSpc>
        <a:spcBef>
          <a:spcPts val="4500"/>
        </a:spcBef>
        <a:spcAft>
          <a:spcPts val="0"/>
        </a:spcAft>
        <a:buClrTx/>
        <a:buSzPct val="123000"/>
        <a:buFontTx/>
        <a:buChar char="•"/>
        <a:tabLst/>
        <a:defRPr kumimoji="1" sz="4800" b="0" i="0" u="none" strike="noStrike" cap="none" spc="0" baseline="0">
          <a:solidFill>
            <a:schemeClr val="tx1">
              <a:lumMod val="75000"/>
              <a:lumOff val="25000"/>
            </a:schemeClr>
          </a:solidFill>
          <a:uFillTx/>
          <a:latin typeface="ヒラギノ角ゴ ProN W3"/>
          <a:ea typeface="ヒラギノ角ゴ ProN W3"/>
          <a:cs typeface="ヒラギノ角ゴ ProN W3"/>
          <a:sym typeface="ヒラギノ角ゴ ProN W3"/>
        </a:defRPr>
      </a:lvl3pPr>
      <a:lvl4pPr marL="2438400" marR="0" indent="-609600" algn="l" defTabSz="2438338" rtl="0" eaLnBrk="1" latinLnBrk="0" hangingPunct="1">
        <a:lnSpc>
          <a:spcPct val="90000"/>
        </a:lnSpc>
        <a:spcBef>
          <a:spcPts val="4500"/>
        </a:spcBef>
        <a:spcAft>
          <a:spcPts val="0"/>
        </a:spcAft>
        <a:buClrTx/>
        <a:buSzPct val="123000"/>
        <a:buFontTx/>
        <a:buChar char="•"/>
        <a:tabLst/>
        <a:defRPr kumimoji="1" sz="4800" b="0" i="0" u="none" strike="noStrike" cap="none" spc="0" baseline="0">
          <a:solidFill>
            <a:schemeClr val="tx1">
              <a:lumMod val="75000"/>
              <a:lumOff val="25000"/>
            </a:schemeClr>
          </a:solidFill>
          <a:uFillTx/>
          <a:latin typeface="ヒラギノ角ゴ ProN W3"/>
          <a:ea typeface="ヒラギノ角ゴ ProN W3"/>
          <a:cs typeface="ヒラギノ角ゴ ProN W3"/>
          <a:sym typeface="ヒラギノ角ゴ ProN W3"/>
        </a:defRPr>
      </a:lvl4pPr>
      <a:lvl5pPr marL="3048000" marR="0" indent="-609600" algn="l" defTabSz="2438338" rtl="0" eaLnBrk="1" latinLnBrk="0" hangingPunct="1">
        <a:lnSpc>
          <a:spcPct val="90000"/>
        </a:lnSpc>
        <a:spcBef>
          <a:spcPts val="4500"/>
        </a:spcBef>
        <a:spcAft>
          <a:spcPts val="0"/>
        </a:spcAft>
        <a:buClrTx/>
        <a:buSzPct val="123000"/>
        <a:buFontTx/>
        <a:buChar char="•"/>
        <a:tabLst/>
        <a:defRPr kumimoji="1" sz="4800" b="0" i="0" u="none" strike="noStrike" cap="none" spc="0" baseline="0">
          <a:solidFill>
            <a:schemeClr val="tx1">
              <a:lumMod val="75000"/>
              <a:lumOff val="25000"/>
            </a:schemeClr>
          </a:solidFill>
          <a:uFillTx/>
          <a:latin typeface="ヒラギノ角ゴ ProN W3"/>
          <a:ea typeface="ヒラギノ角ゴ ProN W3"/>
          <a:cs typeface="ヒラギノ角ゴ ProN W3"/>
          <a:sym typeface="ヒラギノ角ゴ ProN W3"/>
        </a:defRPr>
      </a:lvl5pPr>
      <a:lvl6pPr marL="3657600" marR="0" indent="-609600" algn="l" defTabSz="2438338" rtl="0" eaLnBrk="1" latinLnBrk="0" hangingPunct="1">
        <a:lnSpc>
          <a:spcPct val="90000"/>
        </a:lnSpc>
        <a:spcBef>
          <a:spcPts val="4500"/>
        </a:spcBef>
        <a:spcAft>
          <a:spcPts val="0"/>
        </a:spcAft>
        <a:buClrTx/>
        <a:buSzPct val="123000"/>
        <a:buFontTx/>
        <a:buChar char="•"/>
        <a:tabLst/>
        <a:defRPr kumimoji="1" sz="4800" b="0" i="0" u="none" strike="noStrike" cap="none" spc="0" baseline="0">
          <a:solidFill>
            <a:srgbClr val="000000"/>
          </a:solidFill>
          <a:uFillTx/>
          <a:latin typeface="ヒラギノ角ゴ ProN W3"/>
          <a:ea typeface="ヒラギノ角ゴ ProN W3"/>
          <a:cs typeface="ヒラギノ角ゴ ProN W3"/>
          <a:sym typeface="ヒラギノ角ゴ ProN W3"/>
        </a:defRPr>
      </a:lvl6pPr>
      <a:lvl7pPr marL="4267200" marR="0" indent="-609600" algn="l" defTabSz="2438338" rtl="0" eaLnBrk="1" latinLnBrk="0" hangingPunct="1">
        <a:lnSpc>
          <a:spcPct val="90000"/>
        </a:lnSpc>
        <a:spcBef>
          <a:spcPts val="4500"/>
        </a:spcBef>
        <a:spcAft>
          <a:spcPts val="0"/>
        </a:spcAft>
        <a:buClrTx/>
        <a:buSzPct val="123000"/>
        <a:buFontTx/>
        <a:buChar char="•"/>
        <a:tabLst/>
        <a:defRPr kumimoji="1" sz="4800" b="0" i="0" u="none" strike="noStrike" cap="none" spc="0" baseline="0">
          <a:solidFill>
            <a:srgbClr val="000000"/>
          </a:solidFill>
          <a:uFillTx/>
          <a:latin typeface="ヒラギノ角ゴ ProN W3"/>
          <a:ea typeface="ヒラギノ角ゴ ProN W3"/>
          <a:cs typeface="ヒラギノ角ゴ ProN W3"/>
          <a:sym typeface="ヒラギノ角ゴ ProN W3"/>
        </a:defRPr>
      </a:lvl7pPr>
      <a:lvl8pPr marL="4876800" marR="0" indent="-609600" algn="l" defTabSz="2438338" rtl="0" eaLnBrk="1" latinLnBrk="0" hangingPunct="1">
        <a:lnSpc>
          <a:spcPct val="90000"/>
        </a:lnSpc>
        <a:spcBef>
          <a:spcPts val="4500"/>
        </a:spcBef>
        <a:spcAft>
          <a:spcPts val="0"/>
        </a:spcAft>
        <a:buClrTx/>
        <a:buSzPct val="123000"/>
        <a:buFontTx/>
        <a:buChar char="•"/>
        <a:tabLst/>
        <a:defRPr kumimoji="1" sz="4800" b="0" i="0" u="none" strike="noStrike" cap="none" spc="0" baseline="0">
          <a:solidFill>
            <a:srgbClr val="000000"/>
          </a:solidFill>
          <a:uFillTx/>
          <a:latin typeface="ヒラギノ角ゴ ProN W3"/>
          <a:ea typeface="ヒラギノ角ゴ ProN W3"/>
          <a:cs typeface="ヒラギノ角ゴ ProN W3"/>
          <a:sym typeface="ヒラギノ角ゴ ProN W3"/>
        </a:defRPr>
      </a:lvl8pPr>
      <a:lvl9pPr marL="5486400" marR="0" indent="-609600" algn="l" defTabSz="2438338" rtl="0" eaLnBrk="1" latinLnBrk="0" hangingPunct="1">
        <a:lnSpc>
          <a:spcPct val="90000"/>
        </a:lnSpc>
        <a:spcBef>
          <a:spcPts val="4500"/>
        </a:spcBef>
        <a:spcAft>
          <a:spcPts val="0"/>
        </a:spcAft>
        <a:buClrTx/>
        <a:buSzPct val="123000"/>
        <a:buFontTx/>
        <a:buChar char="•"/>
        <a:tabLst/>
        <a:defRPr kumimoji="1" sz="4800" b="0" i="0" u="none" strike="noStrike" cap="none" spc="0" baseline="0">
          <a:solidFill>
            <a:srgbClr val="000000"/>
          </a:solidFill>
          <a:uFillTx/>
          <a:latin typeface="ヒラギノ角ゴ ProN W3"/>
          <a:ea typeface="ヒラギノ角ゴ ProN W3"/>
          <a:cs typeface="ヒラギノ角ゴ ProN W3"/>
          <a:sym typeface="ヒラギノ角ゴ ProN W3"/>
        </a:defRPr>
      </a:lvl9pPr>
    </p:bodyStyle>
    <p:otherStyle>
      <a:lvl1pPr marL="0" marR="0" indent="0" algn="r" defTabSz="584200" eaLnBrk="1" latinLnBrk="0" hangingPunct="1">
        <a:lnSpc>
          <a:spcPct val="100000"/>
        </a:lnSpc>
        <a:spcBef>
          <a:spcPts val="0"/>
        </a:spcBef>
        <a:spcAft>
          <a:spcPts val="0"/>
        </a:spcAft>
        <a:buClrTx/>
        <a:buSzTx/>
        <a:buFontTx/>
        <a:buNone/>
        <a:tabLst/>
        <a:defRPr kumimoji="1" sz="2000" b="0" i="0" u="none" strike="noStrike" cap="none" spc="0" baseline="0">
          <a:solidFill>
            <a:schemeClr val="tx1"/>
          </a:solidFill>
          <a:uFillTx/>
          <a:latin typeface="+mn-lt"/>
          <a:ea typeface="+mn-ea"/>
          <a:cs typeface="+mn-cs"/>
          <a:sym typeface="Helvetica"/>
        </a:defRPr>
      </a:lvl1pPr>
      <a:lvl2pPr marL="0" marR="0" indent="457200" algn="r" defTabSz="584200" eaLnBrk="1" latinLnBrk="0" hangingPunct="1">
        <a:lnSpc>
          <a:spcPct val="100000"/>
        </a:lnSpc>
        <a:spcBef>
          <a:spcPts val="0"/>
        </a:spcBef>
        <a:spcAft>
          <a:spcPts val="0"/>
        </a:spcAft>
        <a:buClrTx/>
        <a:buSzTx/>
        <a:buFontTx/>
        <a:buNone/>
        <a:tabLst/>
        <a:defRPr kumimoji="1" sz="2000" b="0" i="0" u="none" strike="noStrike" cap="none" spc="0" baseline="0">
          <a:solidFill>
            <a:schemeClr val="tx1"/>
          </a:solidFill>
          <a:uFillTx/>
          <a:latin typeface="+mn-lt"/>
          <a:ea typeface="+mn-ea"/>
          <a:cs typeface="+mn-cs"/>
          <a:sym typeface="Helvetica"/>
        </a:defRPr>
      </a:lvl2pPr>
      <a:lvl3pPr marL="0" marR="0" indent="914400" algn="r" defTabSz="584200" eaLnBrk="1" latinLnBrk="0" hangingPunct="1">
        <a:lnSpc>
          <a:spcPct val="100000"/>
        </a:lnSpc>
        <a:spcBef>
          <a:spcPts val="0"/>
        </a:spcBef>
        <a:spcAft>
          <a:spcPts val="0"/>
        </a:spcAft>
        <a:buClrTx/>
        <a:buSzTx/>
        <a:buFontTx/>
        <a:buNone/>
        <a:tabLst/>
        <a:defRPr kumimoji="1" sz="2000" b="0" i="0" u="none" strike="noStrike" cap="none" spc="0" baseline="0">
          <a:solidFill>
            <a:schemeClr val="tx1"/>
          </a:solidFill>
          <a:uFillTx/>
          <a:latin typeface="+mn-lt"/>
          <a:ea typeface="+mn-ea"/>
          <a:cs typeface="+mn-cs"/>
          <a:sym typeface="Helvetica"/>
        </a:defRPr>
      </a:lvl3pPr>
      <a:lvl4pPr marL="0" marR="0" indent="1371600" algn="r" defTabSz="584200" eaLnBrk="1" latinLnBrk="0" hangingPunct="1">
        <a:lnSpc>
          <a:spcPct val="100000"/>
        </a:lnSpc>
        <a:spcBef>
          <a:spcPts val="0"/>
        </a:spcBef>
        <a:spcAft>
          <a:spcPts val="0"/>
        </a:spcAft>
        <a:buClrTx/>
        <a:buSzTx/>
        <a:buFontTx/>
        <a:buNone/>
        <a:tabLst/>
        <a:defRPr kumimoji="1" sz="2000" b="0" i="0" u="none" strike="noStrike" cap="none" spc="0" baseline="0">
          <a:solidFill>
            <a:schemeClr val="tx1"/>
          </a:solidFill>
          <a:uFillTx/>
          <a:latin typeface="+mn-lt"/>
          <a:ea typeface="+mn-ea"/>
          <a:cs typeface="+mn-cs"/>
          <a:sym typeface="Helvetica"/>
        </a:defRPr>
      </a:lvl4pPr>
      <a:lvl5pPr marL="0" marR="0" indent="1828800" algn="r" defTabSz="584200" eaLnBrk="1" latinLnBrk="0" hangingPunct="1">
        <a:lnSpc>
          <a:spcPct val="100000"/>
        </a:lnSpc>
        <a:spcBef>
          <a:spcPts val="0"/>
        </a:spcBef>
        <a:spcAft>
          <a:spcPts val="0"/>
        </a:spcAft>
        <a:buClrTx/>
        <a:buSzTx/>
        <a:buFontTx/>
        <a:buNone/>
        <a:tabLst/>
        <a:defRPr kumimoji="1" sz="2000" b="0" i="0" u="none" strike="noStrike" cap="none" spc="0" baseline="0">
          <a:solidFill>
            <a:schemeClr val="tx1"/>
          </a:solidFill>
          <a:uFillTx/>
          <a:latin typeface="+mn-lt"/>
          <a:ea typeface="+mn-ea"/>
          <a:cs typeface="+mn-cs"/>
          <a:sym typeface="Helvetica"/>
        </a:defRPr>
      </a:lvl5pPr>
      <a:lvl6pPr marL="0" marR="0" indent="2286000" algn="r" defTabSz="584200" eaLnBrk="1" latinLnBrk="0" hangingPunct="1">
        <a:lnSpc>
          <a:spcPct val="100000"/>
        </a:lnSpc>
        <a:spcBef>
          <a:spcPts val="0"/>
        </a:spcBef>
        <a:spcAft>
          <a:spcPts val="0"/>
        </a:spcAft>
        <a:buClrTx/>
        <a:buSzTx/>
        <a:buFontTx/>
        <a:buNone/>
        <a:tabLst/>
        <a:defRPr kumimoji="1" sz="2000" b="0" i="0" u="none" strike="noStrike" cap="none" spc="0" baseline="0">
          <a:solidFill>
            <a:schemeClr val="tx1"/>
          </a:solidFill>
          <a:uFillTx/>
          <a:latin typeface="+mn-lt"/>
          <a:ea typeface="+mn-ea"/>
          <a:cs typeface="+mn-cs"/>
          <a:sym typeface="Helvetica"/>
        </a:defRPr>
      </a:lvl6pPr>
      <a:lvl7pPr marL="0" marR="0" indent="2743200" algn="r" defTabSz="584200" eaLnBrk="1" latinLnBrk="0" hangingPunct="1">
        <a:lnSpc>
          <a:spcPct val="100000"/>
        </a:lnSpc>
        <a:spcBef>
          <a:spcPts val="0"/>
        </a:spcBef>
        <a:spcAft>
          <a:spcPts val="0"/>
        </a:spcAft>
        <a:buClrTx/>
        <a:buSzTx/>
        <a:buFontTx/>
        <a:buNone/>
        <a:tabLst/>
        <a:defRPr kumimoji="1" sz="2000" b="0" i="0" u="none" strike="noStrike" cap="none" spc="0" baseline="0">
          <a:solidFill>
            <a:schemeClr val="tx1"/>
          </a:solidFill>
          <a:uFillTx/>
          <a:latin typeface="+mn-lt"/>
          <a:ea typeface="+mn-ea"/>
          <a:cs typeface="+mn-cs"/>
          <a:sym typeface="Helvetica"/>
        </a:defRPr>
      </a:lvl7pPr>
      <a:lvl8pPr marL="0" marR="0" indent="3200400" algn="r" defTabSz="584200" eaLnBrk="1" latinLnBrk="0" hangingPunct="1">
        <a:lnSpc>
          <a:spcPct val="100000"/>
        </a:lnSpc>
        <a:spcBef>
          <a:spcPts val="0"/>
        </a:spcBef>
        <a:spcAft>
          <a:spcPts val="0"/>
        </a:spcAft>
        <a:buClrTx/>
        <a:buSzTx/>
        <a:buFontTx/>
        <a:buNone/>
        <a:tabLst/>
        <a:defRPr kumimoji="1" sz="2000" b="0" i="0" u="none" strike="noStrike" cap="none" spc="0" baseline="0">
          <a:solidFill>
            <a:schemeClr val="tx1"/>
          </a:solidFill>
          <a:uFillTx/>
          <a:latin typeface="+mn-lt"/>
          <a:ea typeface="+mn-ea"/>
          <a:cs typeface="+mn-cs"/>
          <a:sym typeface="Helvetica"/>
        </a:defRPr>
      </a:lvl8pPr>
      <a:lvl9pPr marL="0" marR="0" indent="3657600" algn="r" defTabSz="584200" eaLnBrk="1" latinLnBrk="0" hangingPunct="1">
        <a:lnSpc>
          <a:spcPct val="100000"/>
        </a:lnSpc>
        <a:spcBef>
          <a:spcPts val="0"/>
        </a:spcBef>
        <a:spcAft>
          <a:spcPts val="0"/>
        </a:spcAft>
        <a:buClrTx/>
        <a:buSzTx/>
        <a:buFontTx/>
        <a:buNone/>
        <a:tabLst/>
        <a:defRPr kumimoji="1" sz="20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49.png"/><Relationship Id="rId4" Type="http://schemas.microsoft.com/office/2007/relationships/hdphoto" Target="../media/hdphoto2.wdp"/><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live/0ch_fAYdvNA" TargetMode="External"/><Relationship Id="rId13" Type="http://schemas.openxmlformats.org/officeDocument/2006/relationships/image" Target="../media/image61.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hyperlink" Target="https://timesync.jp/toyota/251207/" TargetMode="External"/><Relationship Id="rId2" Type="http://schemas.openxmlformats.org/officeDocument/2006/relationships/hyperlink" Target="https://www.youtube.com/live/PJ7F78QRb2A?si=xLzl4agbBt-vh64u" TargetMode="Externa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hyperlink" Target="https://timesync.site/toyota/251207/"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56.svg"/><Relationship Id="rId9" Type="http://schemas.openxmlformats.org/officeDocument/2006/relationships/hyperlink" Target="https://www.youtube.com/live/BwFbmq6LJa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timesync.site/toyota/241208" TargetMode="External"/><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hyperlink" Target="https://timesync.site/toyota/241208/race.php/race/120/#page-bott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3.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jpeg"/><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5.jpeg"/><Relationship Id="rId5" Type="http://schemas.openxmlformats.org/officeDocument/2006/relationships/image" Target="../media/image30.jpeg"/><Relationship Id="rId10" Type="http://schemas.openxmlformats.org/officeDocument/2006/relationships/image" Target="../media/image34.png"/><Relationship Id="rId4" Type="http://schemas.openxmlformats.org/officeDocument/2006/relationships/image" Target="../media/image29.jpeg"/><Relationship Id="rId9"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png"/><Relationship Id="rId4" Type="http://schemas.openxmlformats.org/officeDocument/2006/relationships/image" Target="../media/image38.jpeg"/><Relationship Id="rId9"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タイトルを…"/>
          <p:cNvSpPr txBox="1"/>
          <p:nvPr/>
        </p:nvSpPr>
        <p:spPr>
          <a:xfrm>
            <a:off x="1016000" y="6055280"/>
            <a:ext cx="22352001" cy="160543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L="609600" indent="-609600" algn="l" eaLnBrk="1" hangingPunct="1">
              <a:lnSpc>
                <a:spcPct val="90000"/>
              </a:lnSpc>
              <a:spcBef>
                <a:spcPts val="4500"/>
              </a:spcBef>
              <a:buSzPct val="123000"/>
              <a:buChar char="•"/>
              <a:defRPr lang="ja-JP" altLang="en-US" sz="8000" b="1" smtClean="0">
                <a:solidFill>
                  <a:srgbClr val="002060"/>
                </a:solidFill>
                <a:latin typeface="Yu Gothic" panose="020B0400000000000000" pitchFamily="34" charset="-128"/>
                <a:ea typeface="Yu Gothic" panose="020B0400000000000000" pitchFamily="34" charset="-128"/>
                <a:cs typeface="+mn-cs"/>
              </a:defRPr>
            </a:lvl1pPr>
            <a:lvl2pPr marL="1219200" indent="-609600" algn="l" eaLnBrk="1" hangingPunct="1">
              <a:lnSpc>
                <a:spcPct val="90000"/>
              </a:lnSpc>
              <a:spcBef>
                <a:spcPts val="4500"/>
              </a:spcBef>
              <a:buSzPct val="123000"/>
              <a:buChar char="•"/>
              <a:defRPr kumimoji="1" sz="4800">
                <a:solidFill>
                  <a:schemeClr val="tx1">
                    <a:lumMod val="75000"/>
                    <a:lumOff val="25000"/>
                  </a:schemeClr>
                </a:solidFill>
              </a:defRPr>
            </a:lvl2pPr>
            <a:lvl3pPr marL="1828800" indent="-609600" algn="l" eaLnBrk="1" hangingPunct="1">
              <a:lnSpc>
                <a:spcPct val="90000"/>
              </a:lnSpc>
              <a:spcBef>
                <a:spcPts val="4500"/>
              </a:spcBef>
              <a:buSzPct val="123000"/>
              <a:buChar char="•"/>
              <a:defRPr kumimoji="1" sz="4800">
                <a:solidFill>
                  <a:schemeClr val="tx1">
                    <a:lumMod val="75000"/>
                    <a:lumOff val="25000"/>
                  </a:schemeClr>
                </a:solidFill>
              </a:defRPr>
            </a:lvl3pPr>
            <a:lvl4pPr marL="2438400" indent="-609600" algn="l" eaLnBrk="1" hangingPunct="1">
              <a:lnSpc>
                <a:spcPct val="90000"/>
              </a:lnSpc>
              <a:spcBef>
                <a:spcPts val="4500"/>
              </a:spcBef>
              <a:buSzPct val="123000"/>
              <a:buChar char="•"/>
              <a:defRPr kumimoji="1" sz="4800">
                <a:solidFill>
                  <a:schemeClr val="tx1">
                    <a:lumMod val="75000"/>
                    <a:lumOff val="25000"/>
                  </a:schemeClr>
                </a:solidFill>
              </a:defRPr>
            </a:lvl4pPr>
            <a:lvl5pPr marL="3048000" indent="-609600" algn="l" eaLnBrk="1" hangingPunct="1">
              <a:lnSpc>
                <a:spcPct val="90000"/>
              </a:lnSpc>
              <a:spcBef>
                <a:spcPts val="4500"/>
              </a:spcBef>
              <a:buSzPct val="123000"/>
              <a:buChar char="•"/>
              <a:defRPr kumimoji="1" sz="4800">
                <a:solidFill>
                  <a:schemeClr val="tx1">
                    <a:lumMod val="75000"/>
                    <a:lumOff val="25000"/>
                  </a:schemeClr>
                </a:solidFill>
              </a:defRPr>
            </a:lvl5pPr>
            <a:lvl6pPr marL="3657600" indent="-609600" algn="l" eaLnBrk="1" hangingPunct="1">
              <a:lnSpc>
                <a:spcPct val="90000"/>
              </a:lnSpc>
              <a:spcBef>
                <a:spcPts val="4500"/>
              </a:spcBef>
              <a:buSzPct val="123000"/>
              <a:buChar char="•"/>
              <a:defRPr kumimoji="1" sz="4800">
                <a:solidFill>
                  <a:srgbClr val="000000"/>
                </a:solidFill>
              </a:defRPr>
            </a:lvl6pPr>
            <a:lvl7pPr marL="4267200" indent="-609600" algn="l" eaLnBrk="1" hangingPunct="1">
              <a:lnSpc>
                <a:spcPct val="90000"/>
              </a:lnSpc>
              <a:spcBef>
                <a:spcPts val="4500"/>
              </a:spcBef>
              <a:buSzPct val="123000"/>
              <a:buChar char="•"/>
              <a:defRPr kumimoji="1" sz="4800">
                <a:solidFill>
                  <a:srgbClr val="000000"/>
                </a:solidFill>
              </a:defRPr>
            </a:lvl7pPr>
            <a:lvl8pPr marL="4876800" indent="-609600" algn="l" eaLnBrk="1" hangingPunct="1">
              <a:lnSpc>
                <a:spcPct val="90000"/>
              </a:lnSpc>
              <a:spcBef>
                <a:spcPts val="4500"/>
              </a:spcBef>
              <a:buSzPct val="123000"/>
              <a:buChar char="•"/>
              <a:defRPr kumimoji="1" sz="4800">
                <a:solidFill>
                  <a:srgbClr val="000000"/>
                </a:solidFill>
              </a:defRPr>
            </a:lvl8pPr>
            <a:lvl9pPr marL="5486400" indent="-609600" algn="l" eaLnBrk="1" hangingPunct="1">
              <a:lnSpc>
                <a:spcPct val="90000"/>
              </a:lnSpc>
              <a:spcBef>
                <a:spcPts val="4500"/>
              </a:spcBef>
              <a:buSzPct val="123000"/>
              <a:buChar char="•"/>
              <a:defRPr kumimoji="1" sz="4800">
                <a:solidFill>
                  <a:srgbClr val="000000"/>
                </a:solidFill>
              </a:defRPr>
            </a:lvl9pPr>
          </a:lstStyle>
          <a:p>
            <a:pPr marL="0" indent="0" algn="ctr">
              <a:buNone/>
            </a:pPr>
            <a:r>
              <a:rPr lang="en-US" altLang="ja-JP" sz="11500">
                <a:solidFill>
                  <a:schemeClr val="bg2">
                    <a:lumMod val="25000"/>
                  </a:schemeClr>
                </a:solidFill>
                <a:latin typeface="UD デジタル 教科書体 NK-B" panose="02020700000000000000" pitchFamily="18" charset="-128"/>
                <a:ea typeface="UD デジタル 教科書体 NK-B" panose="02020700000000000000" pitchFamily="18" charset="-128"/>
              </a:rPr>
              <a:t>202</a:t>
            </a:r>
            <a:r>
              <a:rPr lang="ja-JP" altLang="en-US" sz="11500">
                <a:solidFill>
                  <a:schemeClr val="bg2">
                    <a:lumMod val="25000"/>
                  </a:schemeClr>
                </a:solidFill>
                <a:latin typeface="UD デジタル 教科書体 NK-B" panose="02020700000000000000" pitchFamily="18" charset="-128"/>
                <a:ea typeface="UD デジタル 教科書体 NK-B" panose="02020700000000000000" pitchFamily="18" charset="-128"/>
              </a:rPr>
              <a:t>５全社駅伝　チーム紹介</a:t>
            </a:r>
          </a:p>
        </p:txBody>
      </p:sp>
      <p:sp>
        <p:nvSpPr>
          <p:cNvPr id="57" name="名前・日付など"/>
          <p:cNvSpPr txBox="1"/>
          <p:nvPr/>
        </p:nvSpPr>
        <p:spPr>
          <a:xfrm>
            <a:off x="1016000" y="11713915"/>
            <a:ext cx="22352000" cy="38472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70000"/>
              </a:lnSpc>
              <a:defRPr sz="2500">
                <a:solidFill>
                  <a:schemeClr val="accent1">
                    <a:hueOff val="93351"/>
                    <a:satOff val="-44422"/>
                    <a:lumOff val="-36720"/>
                  </a:schemeClr>
                </a:solidFill>
                <a:latin typeface="+mn-lt"/>
                <a:ea typeface="+mn-ea"/>
                <a:cs typeface="+mn-cs"/>
                <a:sym typeface="ヒラギノ角ゴ ProN W6"/>
              </a:defRPr>
            </a:lvl1pPr>
          </a:lstStyle>
          <a:p>
            <a:pPr>
              <a:lnSpc>
                <a:spcPct val="100000"/>
              </a:lnSpc>
            </a:pPr>
            <a:r>
              <a:rPr lang="en-US">
                <a:solidFill>
                  <a:schemeClr val="tx1"/>
                </a:solidFill>
                <a:latin typeface="Yu Gothic Medium" panose="020B0400000000000000" pitchFamily="34" charset="-128"/>
                <a:ea typeface="Yu Gothic Medium" panose="020B0400000000000000" pitchFamily="34" charset="-128"/>
              </a:rPr>
              <a:t>2025/11/18</a:t>
            </a:r>
            <a:endParaRPr>
              <a:solidFill>
                <a:schemeClr val="tx1"/>
              </a:solidFill>
              <a:latin typeface="Yu Gothic Medium" panose="020B0400000000000000" pitchFamily="34" charset="-128"/>
              <a:ea typeface="Yu Gothic Medium" panose="020B0400000000000000" pitchFamily="34" charset="-128"/>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87F0EB6-2545-93E8-21F7-EE23C079BE4C}"/>
              </a:ext>
            </a:extLst>
          </p:cNvPr>
          <p:cNvSpPr txBox="1"/>
          <p:nvPr/>
        </p:nvSpPr>
        <p:spPr>
          <a:xfrm>
            <a:off x="949206" y="970498"/>
            <a:ext cx="12476737"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当日のサポート体制</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5" name="角丸四角形 62">
            <a:extLst>
              <a:ext uri="{FF2B5EF4-FFF2-40B4-BE49-F238E27FC236}">
                <a16:creationId xmlns:a16="http://schemas.microsoft.com/office/drawing/2014/main" id="{AB765976-DF28-0BE0-F065-D94C80700829}"/>
              </a:ext>
            </a:extLst>
          </p:cNvPr>
          <p:cNvSpPr/>
          <p:nvPr/>
        </p:nvSpPr>
        <p:spPr>
          <a:xfrm>
            <a:off x="949206" y="1968521"/>
            <a:ext cx="23414188" cy="935494"/>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l"/>
            <a:r>
              <a:rPr kumimoji="1" lang="ja-JP" altLang="en-US" sz="4400">
                <a:solidFill>
                  <a:schemeClr val="tx2">
                    <a:lumMod val="75000"/>
                  </a:schemeClr>
                </a:solidFill>
                <a:latin typeface="UD デジタル 教科書体 NK-B" panose="02020700000000000000" pitchFamily="18" charset="-128"/>
                <a:ea typeface="UD デジタル 教科書体 NK-B" panose="02020700000000000000" pitchFamily="18" charset="-128"/>
              </a:rPr>
              <a:t>多くの方にサポート頂く予定です。ありがとうございます。</a:t>
            </a:r>
          </a:p>
        </p:txBody>
      </p:sp>
      <p:graphicFrame>
        <p:nvGraphicFramePr>
          <p:cNvPr id="2" name="表 1">
            <a:extLst>
              <a:ext uri="{FF2B5EF4-FFF2-40B4-BE49-F238E27FC236}">
                <a16:creationId xmlns:a16="http://schemas.microsoft.com/office/drawing/2014/main" id="{690847D1-ED33-EB89-1CC6-92581289BE9F}"/>
              </a:ext>
            </a:extLst>
          </p:cNvPr>
          <p:cNvGraphicFramePr>
            <a:graphicFrameLocks noGrp="1"/>
          </p:cNvGraphicFramePr>
          <p:nvPr>
            <p:extLst>
              <p:ext uri="{D42A27DB-BD31-4B8C-83A1-F6EECF244321}">
                <p14:modId xmlns:p14="http://schemas.microsoft.com/office/powerpoint/2010/main" val="2951936282"/>
              </p:ext>
            </p:extLst>
          </p:nvPr>
        </p:nvGraphicFramePr>
        <p:xfrm>
          <a:off x="1149350" y="3245446"/>
          <a:ext cx="22129750" cy="5922138"/>
        </p:xfrm>
        <a:graphic>
          <a:graphicData uri="http://schemas.openxmlformats.org/drawingml/2006/table">
            <a:tbl>
              <a:tblPr firstRow="1" bandRow="1">
                <a:tableStyleId>{5940675A-B579-460E-94D1-54222C63F5DA}</a:tableStyleId>
              </a:tblPr>
              <a:tblGrid>
                <a:gridCol w="6548622">
                  <a:extLst>
                    <a:ext uri="{9D8B030D-6E8A-4147-A177-3AD203B41FA5}">
                      <a16:colId xmlns:a16="http://schemas.microsoft.com/office/drawing/2014/main" val="1142215335"/>
                    </a:ext>
                  </a:extLst>
                </a:gridCol>
                <a:gridCol w="15581128">
                  <a:extLst>
                    <a:ext uri="{9D8B030D-6E8A-4147-A177-3AD203B41FA5}">
                      <a16:colId xmlns:a16="http://schemas.microsoft.com/office/drawing/2014/main" val="209092722"/>
                    </a:ext>
                  </a:extLst>
                </a:gridCol>
              </a:tblGrid>
              <a:tr h="996021">
                <a:tc>
                  <a:txBody>
                    <a:bodyPr/>
                    <a:lstStyle/>
                    <a:p>
                      <a:pPr algn="ctr">
                        <a:lnSpc>
                          <a:spcPct val="150000"/>
                        </a:lnSpc>
                      </a:pPr>
                      <a:r>
                        <a:rPr kumimoji="1" lang="ja-JP" altLang="en-US" sz="4000" b="0">
                          <a:latin typeface="游ゴシック Medium" panose="020B0500000000000000" pitchFamily="50" charset="-128"/>
                          <a:ea typeface="游ゴシック Medium" panose="020B0500000000000000" pitchFamily="50" charset="-128"/>
                        </a:rPr>
                        <a:t>サポート区分</a:t>
                      </a:r>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76200" cap="flat" cmpd="sng" algn="ctr">
                      <a:solidFill>
                        <a:srgbClr val="FBCECD"/>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r>
                        <a:rPr kumimoji="1" lang="ja-JP" altLang="en-US" sz="4000" b="0">
                          <a:latin typeface="游ゴシック Medium" panose="020B0500000000000000" pitchFamily="50" charset="-128"/>
                          <a:ea typeface="游ゴシック Medium" panose="020B0500000000000000" pitchFamily="50" charset="-128"/>
                        </a:rPr>
                        <a:t>サポーター</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76200" cap="flat" cmpd="sng" algn="ctr">
                      <a:solidFill>
                        <a:srgbClr val="FBCECD"/>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6554650"/>
                  </a:ext>
                </a:extLst>
              </a:tr>
              <a:tr h="2179488">
                <a:tc>
                  <a:txBody>
                    <a:bodyPr/>
                    <a:lstStyle/>
                    <a:p>
                      <a:pPr algn="l">
                        <a:lnSpc>
                          <a:spcPct val="150000"/>
                        </a:lnSpc>
                      </a:pPr>
                      <a:r>
                        <a:rPr kumimoji="1" lang="ja-JP" altLang="en-US" sz="4000">
                          <a:latin typeface="游ゴシック Medium" panose="020B0500000000000000" pitchFamily="50" charset="-128"/>
                          <a:ea typeface="游ゴシック Medium" panose="020B0500000000000000" pitchFamily="50" charset="-128"/>
                        </a:rPr>
                        <a:t>駅伝幹事</a:t>
                      </a:r>
                      <a:endParaRPr kumimoji="1" lang="en-US" altLang="ja-JP" sz="4000">
                        <a:latin typeface="游ゴシック Medium" panose="020B0500000000000000" pitchFamily="50" charset="-128"/>
                        <a:ea typeface="游ゴシック Medium" panose="020B0500000000000000" pitchFamily="50" charset="-128"/>
                      </a:endParaRPr>
                    </a:p>
                    <a:p>
                      <a:pPr algn="l">
                        <a:lnSpc>
                          <a:spcPct val="150000"/>
                        </a:lnSpc>
                      </a:pPr>
                      <a:r>
                        <a:rPr kumimoji="1" lang="ja-JP" altLang="en-US" sz="4000">
                          <a:latin typeface="游ゴシック Medium" panose="020B0500000000000000" pitchFamily="50" charset="-128"/>
                          <a:ea typeface="游ゴシック Medium" panose="020B0500000000000000" pitchFamily="50" charset="-128"/>
                        </a:rPr>
                        <a:t>（応援席準備</a:t>
                      </a:r>
                      <a:r>
                        <a:rPr kumimoji="1" lang="en-US" altLang="ja-JP" sz="4000">
                          <a:latin typeface="游ゴシック Medium" panose="020B0500000000000000" pitchFamily="50" charset="-128"/>
                          <a:ea typeface="游ゴシック Medium" panose="020B0500000000000000" pitchFamily="50" charset="-128"/>
                        </a:rPr>
                        <a:t>/</a:t>
                      </a:r>
                      <a:r>
                        <a:rPr kumimoji="1" lang="ja-JP" altLang="en-US" sz="4000">
                          <a:latin typeface="游ゴシック Medium" panose="020B0500000000000000" pitchFamily="50" charset="-128"/>
                          <a:ea typeface="游ゴシック Medium" panose="020B0500000000000000" pitchFamily="50" charset="-128"/>
                        </a:rPr>
                        <a:t>仕出し等）</a:t>
                      </a:r>
                    </a:p>
                  </a:txBody>
                  <a:tcPr marL="324000">
                    <a:lnL w="12700" cmpd="sng">
                      <a:noFill/>
                    </a:lnL>
                    <a:lnR w="12700" cmpd="sng">
                      <a:noFill/>
                    </a:lnR>
                    <a:lnT w="76200" cap="flat" cmpd="sng" algn="ctr">
                      <a:solidFill>
                        <a:srgbClr val="FBCECD"/>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pPr>
                      <a:r>
                        <a:rPr kumimoji="1" lang="ja-JP" altLang="en-US" sz="4000" dirty="0">
                          <a:latin typeface="游ゴシック Medium" panose="020B0500000000000000" pitchFamily="50" charset="-128"/>
                          <a:ea typeface="游ゴシック Medium" panose="020B0500000000000000" pitchFamily="50" charset="-128"/>
                        </a:rPr>
                        <a:t>箕作さん（幹事長）、</a:t>
                      </a:r>
                      <a:r>
                        <a:rPr kumimoji="1" lang="ja-JP" altLang="en-US" sz="4000" b="1" dirty="0">
                          <a:solidFill>
                            <a:srgbClr val="FF0000"/>
                          </a:solidFill>
                          <a:latin typeface="游ゴシック Medium" panose="020B0500000000000000" pitchFamily="50" charset="-128"/>
                          <a:ea typeface="游ゴシック Medium" panose="020B0500000000000000" pitchFamily="50" charset="-128"/>
                        </a:rPr>
                        <a:t>山口大さん（主幹事）</a:t>
                      </a:r>
                      <a:r>
                        <a:rPr kumimoji="1" lang="ja-JP" altLang="en-US" sz="4000" dirty="0">
                          <a:latin typeface="游ゴシック Medium" panose="020B0500000000000000" pitchFamily="50" charset="-128"/>
                          <a:ea typeface="游ゴシック Medium" panose="020B0500000000000000" pitchFamily="50" charset="-128"/>
                        </a:rPr>
                        <a:t>、谷上さん、</a:t>
                      </a:r>
                      <a:endParaRPr kumimoji="1" lang="en-US" altLang="ja-JP" sz="4000" dirty="0">
                        <a:latin typeface="游ゴシック Medium" panose="020B0500000000000000" pitchFamily="50" charset="-128"/>
                        <a:ea typeface="游ゴシック Medium" panose="020B0500000000000000" pitchFamily="50" charset="-128"/>
                      </a:endParaRPr>
                    </a:p>
                    <a:p>
                      <a:pPr algn="l">
                        <a:lnSpc>
                          <a:spcPct val="150000"/>
                        </a:lnSpc>
                      </a:pPr>
                      <a:r>
                        <a:rPr kumimoji="1" lang="ja-JP" altLang="en-US" sz="4000" dirty="0">
                          <a:latin typeface="游ゴシック Medium" panose="020B0500000000000000" pitchFamily="50" charset="-128"/>
                          <a:ea typeface="游ゴシック Medium" panose="020B0500000000000000" pitchFamily="50" charset="-128"/>
                        </a:rPr>
                        <a:t>葉さん、内野卓さん、岩間さん、和田果さん（選手兼）、</a:t>
                      </a:r>
                      <a:endParaRPr kumimoji="1" lang="en-US" altLang="ja-JP" sz="4000" dirty="0">
                        <a:latin typeface="游ゴシック Medium" panose="020B0500000000000000" pitchFamily="50" charset="-128"/>
                        <a:ea typeface="游ゴシック Medium" panose="020B0500000000000000" pitchFamily="50" charset="-128"/>
                      </a:endParaRPr>
                    </a:p>
                    <a:p>
                      <a:pPr algn="l">
                        <a:lnSpc>
                          <a:spcPct val="150000"/>
                        </a:lnSpc>
                      </a:pPr>
                      <a:r>
                        <a:rPr kumimoji="1" lang="ja-JP" altLang="en-US" sz="4000" dirty="0">
                          <a:latin typeface="游ゴシック Medium" panose="020B0500000000000000" pitchFamily="50" charset="-128"/>
                          <a:ea typeface="游ゴシック Medium" panose="020B0500000000000000" pitchFamily="50" charset="-128"/>
                        </a:rPr>
                        <a:t>鈴木恭さん、野口さん、平山さん</a:t>
                      </a:r>
                    </a:p>
                  </a:txBody>
                  <a:tcPr marL="324000">
                    <a:lnL w="12700" cmpd="sng">
                      <a:noFill/>
                    </a:lnL>
                    <a:lnR w="12700" cmpd="sng">
                      <a:noFill/>
                    </a:lnR>
                    <a:lnT w="76200" cap="flat" cmpd="sng" algn="ctr">
                      <a:solidFill>
                        <a:srgbClr val="FBCECD"/>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02009714"/>
                  </a:ext>
                </a:extLst>
              </a:tr>
              <a:tr h="2179488">
                <a:tc>
                  <a:txBody>
                    <a:bodyPr/>
                    <a:lstStyle/>
                    <a:p>
                      <a:pPr algn="l">
                        <a:lnSpc>
                          <a:spcPct val="150000"/>
                        </a:lnSpc>
                      </a:pPr>
                      <a:r>
                        <a:rPr kumimoji="1" lang="ja-JP" altLang="en-US" sz="4000">
                          <a:latin typeface="游ゴシック Medium" panose="020B0500000000000000" pitchFamily="50" charset="-128"/>
                          <a:ea typeface="游ゴシック Medium" panose="020B0500000000000000" pitchFamily="50" charset="-128"/>
                        </a:rPr>
                        <a:t>選手側サポーター</a:t>
                      </a:r>
                      <a:endParaRPr kumimoji="1" lang="en-US" altLang="ja-JP" sz="4000">
                        <a:latin typeface="游ゴシック Medium" panose="020B0500000000000000" pitchFamily="50" charset="-128"/>
                        <a:ea typeface="游ゴシック Medium" panose="020B0500000000000000" pitchFamily="50" charset="-128"/>
                      </a:endParaRPr>
                    </a:p>
                    <a:p>
                      <a:pPr algn="l">
                        <a:lnSpc>
                          <a:spcPct val="150000"/>
                        </a:lnSpc>
                      </a:pPr>
                      <a:r>
                        <a:rPr kumimoji="1" lang="ja-JP" altLang="en-US" sz="4000">
                          <a:latin typeface="游ゴシック Medium" panose="020B0500000000000000" pitchFamily="50" charset="-128"/>
                          <a:ea typeface="游ゴシック Medium" panose="020B0500000000000000" pitchFamily="50" charset="-128"/>
                        </a:rPr>
                        <a:t>（選手発見</a:t>
                      </a:r>
                      <a:r>
                        <a:rPr kumimoji="1" lang="en-US" altLang="ja-JP" sz="4000">
                          <a:latin typeface="游ゴシック Medium" panose="020B0500000000000000" pitchFamily="50" charset="-128"/>
                          <a:ea typeface="游ゴシック Medium" panose="020B0500000000000000" pitchFamily="50" charset="-128"/>
                        </a:rPr>
                        <a:t>/</a:t>
                      </a:r>
                      <a:r>
                        <a:rPr kumimoji="1" lang="ja-JP" altLang="en-US" sz="4000">
                          <a:latin typeface="游ゴシック Medium" panose="020B0500000000000000" pitchFamily="50" charset="-128"/>
                          <a:ea typeface="游ゴシック Medium" panose="020B0500000000000000" pitchFamily="50" charset="-128"/>
                        </a:rPr>
                        <a:t>付添</a:t>
                      </a:r>
                      <a:r>
                        <a:rPr kumimoji="1" lang="en-US" altLang="ja-JP" sz="4000">
                          <a:latin typeface="游ゴシック Medium" panose="020B0500000000000000" pitchFamily="50" charset="-128"/>
                          <a:ea typeface="游ゴシック Medium" panose="020B0500000000000000" pitchFamily="50" charset="-128"/>
                        </a:rPr>
                        <a:t>/</a:t>
                      </a:r>
                      <a:r>
                        <a:rPr kumimoji="1" lang="ja-JP" altLang="en-US" sz="4000">
                          <a:latin typeface="游ゴシック Medium" panose="020B0500000000000000" pitchFamily="50" charset="-128"/>
                          <a:ea typeface="游ゴシック Medium" panose="020B0500000000000000" pitchFamily="50" charset="-128"/>
                        </a:rPr>
                        <a:t>撮影等）</a:t>
                      </a:r>
                    </a:p>
                  </a:txBody>
                  <a:tcPr marL="324000">
                    <a:lnL w="12700" cmpd="sng">
                      <a:noFill/>
                    </a:lnL>
                    <a:lnR w="12700" cmpd="sng">
                      <a:noFill/>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50000"/>
                        </a:lnSpc>
                      </a:pPr>
                      <a:r>
                        <a:rPr kumimoji="1" lang="ja-JP" altLang="en-US" sz="4000" dirty="0">
                          <a:latin typeface="游ゴシック Medium" panose="020B0500000000000000" pitchFamily="50" charset="-128"/>
                          <a:ea typeface="游ゴシック Medium" panose="020B0500000000000000" pitchFamily="50" charset="-128"/>
                        </a:rPr>
                        <a:t>調整中</a:t>
                      </a:r>
                    </a:p>
                  </a:txBody>
                  <a:tcPr marL="324000">
                    <a:lnL w="12700" cmpd="sng">
                      <a:noFill/>
                    </a:lnL>
                    <a:lnR w="12700" cmpd="sng">
                      <a:noFill/>
                    </a:lnR>
                    <a:lnT w="12700" cap="flat" cmpd="sng" algn="ctr">
                      <a:solidFill>
                        <a:schemeClr val="tx1">
                          <a:lumMod val="25000"/>
                          <a:lumOff val="75000"/>
                        </a:schemeClr>
                      </a:solidFill>
                      <a:prstDash val="solid"/>
                      <a:round/>
                      <a:headEnd type="none" w="med" len="med"/>
                      <a:tailEnd type="none" w="med" len="med"/>
                    </a:lnT>
                    <a:lnB w="12700"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8105907"/>
                  </a:ext>
                </a:extLst>
              </a:tr>
            </a:tbl>
          </a:graphicData>
        </a:graphic>
      </p:graphicFrame>
      <p:pic>
        <p:nvPicPr>
          <p:cNvPr id="6" name="図 5">
            <a:extLst>
              <a:ext uri="{FF2B5EF4-FFF2-40B4-BE49-F238E27FC236}">
                <a16:creationId xmlns:a16="http://schemas.microsoft.com/office/drawing/2014/main" id="{35057C53-B66C-5ECE-BFC3-3F3A796540D1}"/>
              </a:ext>
            </a:extLst>
          </p:cNvPr>
          <p:cNvPicPr>
            <a:picLocks noChangeAspect="1"/>
          </p:cNvPicPr>
          <p:nvPr/>
        </p:nvPicPr>
        <p:blipFill>
          <a:blip r:embed="rId3"/>
          <a:stretch>
            <a:fillRect/>
          </a:stretch>
        </p:blipFill>
        <p:spPr>
          <a:xfrm>
            <a:off x="10112203" y="13917908"/>
            <a:ext cx="7558723" cy="2084092"/>
          </a:xfrm>
          <a:prstGeom prst="rect">
            <a:avLst/>
          </a:prstGeom>
        </p:spPr>
      </p:pic>
    </p:spTree>
    <p:extLst>
      <p:ext uri="{BB962C8B-B14F-4D97-AF65-F5344CB8AC3E}">
        <p14:creationId xmlns:p14="http://schemas.microsoft.com/office/powerpoint/2010/main" val="15117832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AA96720-2870-5251-91E4-1B37FA92727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579954" y="2210340"/>
            <a:ext cx="20900480" cy="10931374"/>
          </a:xfrm>
          <a:prstGeom prst="roundRect">
            <a:avLst>
              <a:gd name="adj" fmla="val 5358"/>
            </a:avLst>
          </a:prstGeom>
          <a:ln>
            <a:noFill/>
          </a:ln>
          <a:effectLst/>
          <a:scene3d>
            <a:camera prst="orthographicFront"/>
            <a:lightRig rig="contrasting" dir="t">
              <a:rot lat="0" lon="0" rev="4200000"/>
            </a:lightRig>
          </a:scene3d>
          <a:sp3d prstMaterial="plastic">
            <a:contourClr>
              <a:srgbClr val="969696"/>
            </a:contourClr>
          </a:sp3d>
        </p:spPr>
      </p:pic>
      <p:sp>
        <p:nvSpPr>
          <p:cNvPr id="11" name="テキスト ボックス 10">
            <a:extLst>
              <a:ext uri="{FF2B5EF4-FFF2-40B4-BE49-F238E27FC236}">
                <a16:creationId xmlns:a16="http://schemas.microsoft.com/office/drawing/2014/main" id="{ABFF987E-AC90-50D1-72E6-B6FCE855CA1F}"/>
              </a:ext>
            </a:extLst>
          </p:cNvPr>
          <p:cNvSpPr txBox="1"/>
          <p:nvPr/>
        </p:nvSpPr>
        <p:spPr>
          <a:xfrm>
            <a:off x="949206" y="970498"/>
            <a:ext cx="12476737"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会場</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MAP</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（沿道応援場所）</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pic>
        <p:nvPicPr>
          <p:cNvPr id="3" name="図 2">
            <a:extLst>
              <a:ext uri="{FF2B5EF4-FFF2-40B4-BE49-F238E27FC236}">
                <a16:creationId xmlns:a16="http://schemas.microsoft.com/office/drawing/2014/main" id="{F1D55B5F-9888-9920-5330-A2AFBC1431F9}"/>
              </a:ext>
            </a:extLst>
          </p:cNvPr>
          <p:cNvPicPr>
            <a:picLocks noChangeAspect="1"/>
          </p:cNvPicPr>
          <p:nvPr/>
        </p:nvPicPr>
        <p:blipFill>
          <a:blip r:embed="rId4">
            <a:grayscl/>
          </a:blip>
          <a:srcRect t="10040"/>
          <a:stretch/>
        </p:blipFill>
        <p:spPr>
          <a:xfrm>
            <a:off x="2413098" y="3063240"/>
            <a:ext cx="20126862" cy="10009894"/>
          </a:xfrm>
          <a:prstGeom prst="rect">
            <a:avLst/>
          </a:prstGeom>
        </p:spPr>
      </p:pic>
      <p:sp>
        <p:nvSpPr>
          <p:cNvPr id="6" name="正方形/長方形 5">
            <a:extLst>
              <a:ext uri="{FF2B5EF4-FFF2-40B4-BE49-F238E27FC236}">
                <a16:creationId xmlns:a16="http://schemas.microsoft.com/office/drawing/2014/main" id="{9FAB19F0-652C-0379-37E8-9E3846A68BC1}"/>
              </a:ext>
            </a:extLst>
          </p:cNvPr>
          <p:cNvSpPr/>
          <p:nvPr/>
        </p:nvSpPr>
        <p:spPr>
          <a:xfrm>
            <a:off x="16534483" y="9798518"/>
            <a:ext cx="418494" cy="401476"/>
          </a:xfrm>
          <a:prstGeom prst="rect">
            <a:avLst/>
          </a:prstGeom>
          <a:noFill/>
          <a:ln w="1809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9" name="テキスト ボックス 8">
            <a:extLst>
              <a:ext uri="{FF2B5EF4-FFF2-40B4-BE49-F238E27FC236}">
                <a16:creationId xmlns:a16="http://schemas.microsoft.com/office/drawing/2014/main" id="{6CE4368C-F732-4EBC-82A2-EFECDC5D86F1}"/>
              </a:ext>
            </a:extLst>
          </p:cNvPr>
          <p:cNvSpPr txBox="1"/>
          <p:nvPr/>
        </p:nvSpPr>
        <p:spPr>
          <a:xfrm>
            <a:off x="13549744" y="8387930"/>
            <a:ext cx="7365077" cy="1203748"/>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ja-JP" sz="3600" b="1" dirty="0">
                <a:solidFill>
                  <a:srgbClr val="FF0000"/>
                </a:solidFill>
                <a:latin typeface="UD デジタル 教科書体 NK-B" panose="02020700000000000000" pitchFamily="18" charset="-128"/>
                <a:ea typeface="UD デジタル 教科書体 NK-B" panose="02020700000000000000" pitchFamily="18" charset="-128"/>
              </a:rPr>
              <a:t>CF</a:t>
            </a:r>
            <a:r>
              <a:rPr lang="ja-JP" altLang="en-US" sz="3600" b="1" dirty="0">
                <a:solidFill>
                  <a:srgbClr val="FF0000"/>
                </a:solidFill>
                <a:latin typeface="UD デジタル 教科書体 NK-B" panose="02020700000000000000" pitchFamily="18" charset="-128"/>
                <a:ea typeface="UD デジタル 教科書体 NK-B" panose="02020700000000000000" pitchFamily="18" charset="-128"/>
              </a:rPr>
              <a:t>本部応援エリア</a:t>
            </a:r>
            <a:endParaRPr lang="en-US" altLang="ja-JP" sz="3600" b="1" dirty="0">
              <a:solidFill>
                <a:srgbClr val="FF0000"/>
              </a:solidFill>
              <a:latin typeface="UD デジタル 教科書体 NK-B" panose="02020700000000000000" pitchFamily="18" charset="-128"/>
              <a:ea typeface="UD デジタル 教科書体 NK-B" panose="02020700000000000000" pitchFamily="18" charset="-128"/>
            </a:endParaRPr>
          </a:p>
          <a:p>
            <a:r>
              <a:rPr lang="en-US" altLang="ja-JP" sz="3600" b="1" dirty="0">
                <a:solidFill>
                  <a:srgbClr val="FF0000"/>
                </a:solidFill>
                <a:latin typeface="UD デジタル 教科書体 NK-B" panose="02020700000000000000" pitchFamily="18" charset="-128"/>
                <a:ea typeface="UD デジタル 教科書体 NK-B" panose="02020700000000000000" pitchFamily="18" charset="-128"/>
              </a:rPr>
              <a:t>※</a:t>
            </a:r>
            <a:r>
              <a:rPr lang="ja-JP" altLang="en-US" sz="3600" b="1" dirty="0">
                <a:solidFill>
                  <a:srgbClr val="FF0000"/>
                </a:solidFill>
                <a:latin typeface="UD デジタル 教科書体 NK-B" panose="02020700000000000000" pitchFamily="18" charset="-128"/>
                <a:ea typeface="UD デジタル 教科書体 NK-B" panose="02020700000000000000" pitchFamily="18" charset="-128"/>
              </a:rPr>
              <a:t>場所取りして品保の幟たてます</a:t>
            </a:r>
            <a:endParaRPr lang="en-US" altLang="ja-JP" sz="3600" b="1" dirty="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24F9C297-0EA9-C164-8946-108214CF5504}"/>
              </a:ext>
            </a:extLst>
          </p:cNvPr>
          <p:cNvSpPr txBox="1"/>
          <p:nvPr/>
        </p:nvSpPr>
        <p:spPr>
          <a:xfrm>
            <a:off x="12192000" y="881844"/>
            <a:ext cx="6348212" cy="1573080"/>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4800" b="1">
                <a:solidFill>
                  <a:srgbClr val="FF0000"/>
                </a:solidFill>
              </a:rPr>
              <a:t>沿道は食事禁止です</a:t>
            </a:r>
            <a:endParaRPr lang="en-US" altLang="ja-JP" sz="4800" b="1">
              <a:solidFill>
                <a:srgbClr val="FF0000"/>
              </a:solidFill>
            </a:endParaRPr>
          </a:p>
          <a:p>
            <a:pPr marL="0" marR="0" indent="0" algn="ctr" defTabSz="2438338" rtl="0" fontAlgn="auto" latinLnBrk="0" hangingPunct="0">
              <a:lnSpc>
                <a:spcPct val="100000"/>
              </a:lnSpc>
              <a:spcBef>
                <a:spcPts val="0"/>
              </a:spcBef>
              <a:spcAft>
                <a:spcPts val="0"/>
              </a:spcAft>
              <a:buClrTx/>
              <a:buSzTx/>
              <a:buFontTx/>
              <a:buNone/>
              <a:tabLst/>
            </a:pPr>
            <a:r>
              <a:rPr lang="ja-JP" altLang="en-US" sz="4800" b="1">
                <a:solidFill>
                  <a:srgbClr val="FF0000"/>
                </a:solidFill>
              </a:rPr>
              <a:t>（飲み物のみ</a:t>
            </a:r>
            <a:r>
              <a:rPr lang="en-US" altLang="ja-JP" sz="4800" b="1">
                <a:solidFill>
                  <a:srgbClr val="FF0000"/>
                </a:solidFill>
              </a:rPr>
              <a:t>OK</a:t>
            </a:r>
            <a:r>
              <a:rPr lang="ja-JP" altLang="en-US" sz="4800" b="1">
                <a:solidFill>
                  <a:srgbClr val="FF0000"/>
                </a:solidFill>
              </a:rPr>
              <a:t>）</a:t>
            </a:r>
            <a:endParaRPr lang="en-US" altLang="ja-JP" sz="4800" b="1">
              <a:solidFill>
                <a:srgbClr val="FF0000"/>
              </a:solidFill>
            </a:endParaRPr>
          </a:p>
        </p:txBody>
      </p:sp>
      <p:grpSp>
        <p:nvGrpSpPr>
          <p:cNvPr id="12" name="グループ化 11">
            <a:extLst>
              <a:ext uri="{FF2B5EF4-FFF2-40B4-BE49-F238E27FC236}">
                <a16:creationId xmlns:a16="http://schemas.microsoft.com/office/drawing/2014/main" id="{92B7163C-D9DE-B094-87C6-4696D8931B0E}"/>
              </a:ext>
            </a:extLst>
          </p:cNvPr>
          <p:cNvGrpSpPr/>
          <p:nvPr/>
        </p:nvGrpSpPr>
        <p:grpSpPr>
          <a:xfrm>
            <a:off x="20522513" y="6734857"/>
            <a:ext cx="1204877" cy="3278662"/>
            <a:chOff x="21309018" y="7554097"/>
            <a:chExt cx="2609954" cy="6013770"/>
          </a:xfrm>
        </p:grpSpPr>
        <p:pic>
          <p:nvPicPr>
            <p:cNvPr id="13" name="図 12">
              <a:extLst>
                <a:ext uri="{FF2B5EF4-FFF2-40B4-BE49-F238E27FC236}">
                  <a16:creationId xmlns:a16="http://schemas.microsoft.com/office/drawing/2014/main" id="{9CEED897-15A3-881C-6213-D36254C33E57}"/>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21309018" y="7554097"/>
              <a:ext cx="2609954" cy="6013770"/>
            </a:xfrm>
            <a:prstGeom prst="rect">
              <a:avLst/>
            </a:prstGeom>
          </p:spPr>
        </p:pic>
        <p:pic>
          <p:nvPicPr>
            <p:cNvPr id="14" name="Picture 2">
              <a:extLst>
                <a:ext uri="{FF2B5EF4-FFF2-40B4-BE49-F238E27FC236}">
                  <a16:creationId xmlns:a16="http://schemas.microsoft.com/office/drawing/2014/main" id="{E80133BF-F869-F06B-035B-F8E202DA91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342608" y="8435356"/>
              <a:ext cx="1260298" cy="39709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998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1A895-316A-102E-E77C-B2ABB8729AFB}"/>
            </a:ext>
          </a:extLst>
        </p:cNvPr>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012D104F-AF6C-912C-AC42-30C6A43AB18F}"/>
              </a:ext>
            </a:extLst>
          </p:cNvPr>
          <p:cNvGrpSpPr/>
          <p:nvPr/>
        </p:nvGrpSpPr>
        <p:grpSpPr>
          <a:xfrm>
            <a:off x="1741759" y="1976424"/>
            <a:ext cx="20900480" cy="10931374"/>
            <a:chOff x="1741759" y="1976424"/>
            <a:chExt cx="20900480" cy="10931374"/>
          </a:xfrm>
        </p:grpSpPr>
        <p:pic>
          <p:nvPicPr>
            <p:cNvPr id="5" name="図 4">
              <a:extLst>
                <a:ext uri="{FF2B5EF4-FFF2-40B4-BE49-F238E27FC236}">
                  <a16:creationId xmlns:a16="http://schemas.microsoft.com/office/drawing/2014/main" id="{27221C9C-55EA-1CDE-3DF0-5ECEDAEEBE99}"/>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741759" y="1976424"/>
              <a:ext cx="20900480" cy="10931374"/>
            </a:xfrm>
            <a:prstGeom prst="roundRect">
              <a:avLst>
                <a:gd name="adj" fmla="val 5358"/>
              </a:avLst>
            </a:prstGeom>
            <a:ln>
              <a:noFill/>
            </a:ln>
            <a:effectLst/>
            <a:scene3d>
              <a:camera prst="orthographicFront"/>
              <a:lightRig rig="contrasting" dir="t">
                <a:rot lat="0" lon="0" rev="4200000"/>
              </a:lightRig>
            </a:scene3d>
            <a:sp3d prstMaterial="plastic">
              <a:contourClr>
                <a:srgbClr val="969696"/>
              </a:contourClr>
            </a:sp3d>
          </p:spPr>
        </p:pic>
        <p:pic>
          <p:nvPicPr>
            <p:cNvPr id="7" name="図 6">
              <a:extLst>
                <a:ext uri="{FF2B5EF4-FFF2-40B4-BE49-F238E27FC236}">
                  <a16:creationId xmlns:a16="http://schemas.microsoft.com/office/drawing/2014/main" id="{FF1ED46C-94ED-2DE3-1622-DF119B321EB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721165" y="2926928"/>
              <a:ext cx="2683996" cy="4053740"/>
            </a:xfrm>
            <a:prstGeom prst="flowChartAlternateProcess">
              <a:avLst/>
            </a:prstGeom>
            <a:ln>
              <a:noFill/>
            </a:ln>
            <a:effectLst/>
            <a:scene3d>
              <a:camera prst="orthographicFront"/>
              <a:lightRig rig="contrasting" dir="t">
                <a:rot lat="0" lon="0" rev="4200000"/>
              </a:lightRig>
            </a:scene3d>
            <a:sp3d prstMaterial="plastic">
              <a:contourClr>
                <a:srgbClr val="969696"/>
              </a:contourClr>
            </a:sp3d>
          </p:spPr>
        </p:pic>
      </p:grpSp>
      <p:sp>
        <p:nvSpPr>
          <p:cNvPr id="3" name="吹き出し: 折線 2">
            <a:extLst>
              <a:ext uri="{FF2B5EF4-FFF2-40B4-BE49-F238E27FC236}">
                <a16:creationId xmlns:a16="http://schemas.microsoft.com/office/drawing/2014/main" id="{BBC1336D-8564-EBC6-0DD9-22F2535727CE}"/>
              </a:ext>
            </a:extLst>
          </p:cNvPr>
          <p:cNvSpPr/>
          <p:nvPr/>
        </p:nvSpPr>
        <p:spPr>
          <a:xfrm flipH="1">
            <a:off x="2348344" y="2047716"/>
            <a:ext cx="8167253" cy="10294532"/>
          </a:xfrm>
          <a:prstGeom prst="borderCallout2">
            <a:avLst>
              <a:gd name="adj1" fmla="val 18750"/>
              <a:gd name="adj2" fmla="val -8333"/>
              <a:gd name="adj3" fmla="val 18750"/>
              <a:gd name="adj4" fmla="val -16667"/>
              <a:gd name="adj5" fmla="val 25556"/>
              <a:gd name="adj6" fmla="val -23352"/>
            </a:avLst>
          </a:prstGeom>
          <a:solidFill>
            <a:schemeClr val="bg1"/>
          </a:solidFill>
          <a:ln w="76200" cap="flat">
            <a:solidFill>
              <a:schemeClr val="accent1"/>
            </a:solidFill>
            <a:miter lim="400000"/>
          </a:ln>
          <a:effectLst>
            <a:glow rad="508000">
              <a:schemeClr val="bg1"/>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pic>
        <p:nvPicPr>
          <p:cNvPr id="2" name="図 1">
            <a:extLst>
              <a:ext uri="{FF2B5EF4-FFF2-40B4-BE49-F238E27FC236}">
                <a16:creationId xmlns:a16="http://schemas.microsoft.com/office/drawing/2014/main" id="{C893F40E-57E1-F132-2C86-93901FC4AF73}"/>
              </a:ext>
            </a:extLst>
          </p:cNvPr>
          <p:cNvPicPr>
            <a:picLocks noChangeAspect="1"/>
          </p:cNvPicPr>
          <p:nvPr/>
        </p:nvPicPr>
        <p:blipFill>
          <a:blip r:embed="rId6"/>
          <a:stretch>
            <a:fillRect/>
          </a:stretch>
        </p:blipFill>
        <p:spPr>
          <a:xfrm rot="5400000">
            <a:off x="1710378" y="4136692"/>
            <a:ext cx="9619831" cy="6682130"/>
          </a:xfrm>
          <a:prstGeom prst="rect">
            <a:avLst/>
          </a:prstGeom>
        </p:spPr>
      </p:pic>
      <p:sp>
        <p:nvSpPr>
          <p:cNvPr id="4" name="矢印: 右 3">
            <a:extLst>
              <a:ext uri="{FF2B5EF4-FFF2-40B4-BE49-F238E27FC236}">
                <a16:creationId xmlns:a16="http://schemas.microsoft.com/office/drawing/2014/main" id="{6AA3D938-882A-74C9-89E8-01F56D001949}"/>
              </a:ext>
            </a:extLst>
          </p:cNvPr>
          <p:cNvSpPr/>
          <p:nvPr/>
        </p:nvSpPr>
        <p:spPr>
          <a:xfrm rot="5400000">
            <a:off x="3530874" y="6725088"/>
            <a:ext cx="1744935" cy="1505337"/>
          </a:xfrm>
          <a:prstGeom prst="rightArrow">
            <a:avLst/>
          </a:prstGeom>
          <a:solidFill>
            <a:schemeClr val="accent1"/>
          </a:solidFill>
          <a:ln w="3175" cap="flat">
            <a:solidFill>
              <a:schemeClr val="accent1"/>
            </a:solidFill>
            <a:miter lim="400000"/>
          </a:ln>
          <a:effectLst>
            <a:glow rad="215900">
              <a:schemeClr val="bg1">
                <a:alpha val="60000"/>
              </a:schemeClr>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defTabSz="825500"/>
            <a:endParaRPr lang="ja-JP" altLang="en-US" sz="3000">
              <a:solidFill>
                <a:srgbClr val="FFFFFF"/>
              </a:solidFill>
              <a:latin typeface="ヒラギノ角ゴ ProN W4"/>
              <a:sym typeface="ヒラギノ角ゴ ProN W4"/>
            </a:endParaRPr>
          </a:p>
        </p:txBody>
      </p:sp>
      <p:sp>
        <p:nvSpPr>
          <p:cNvPr id="6" name="角丸四角形 62">
            <a:extLst>
              <a:ext uri="{FF2B5EF4-FFF2-40B4-BE49-F238E27FC236}">
                <a16:creationId xmlns:a16="http://schemas.microsoft.com/office/drawing/2014/main" id="{22641B50-F50E-EFB1-4D0B-233DCC6F95D6}"/>
              </a:ext>
            </a:extLst>
          </p:cNvPr>
          <p:cNvSpPr/>
          <p:nvPr/>
        </p:nvSpPr>
        <p:spPr>
          <a:xfrm>
            <a:off x="3650673" y="5614802"/>
            <a:ext cx="2278207" cy="1077217"/>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l"/>
            <a:r>
              <a:rPr kumimoji="1" lang="ja-JP" altLang="en-US" sz="5400">
                <a:solidFill>
                  <a:schemeClr val="accent1"/>
                </a:solidFill>
                <a:effectLst>
                  <a:glow rad="127000">
                    <a:schemeClr val="bg1"/>
                  </a:glow>
                </a:effectLst>
                <a:latin typeface="UD デジタル 教科書体 NK-B" panose="02020700000000000000" pitchFamily="18" charset="-128"/>
                <a:ea typeface="UD デジタル 教科書体 NK-B" panose="02020700000000000000" pitchFamily="18" charset="-128"/>
              </a:rPr>
              <a:t>ココ</a:t>
            </a:r>
          </a:p>
        </p:txBody>
      </p:sp>
      <p:sp>
        <p:nvSpPr>
          <p:cNvPr id="11" name="テキスト ボックス 10">
            <a:extLst>
              <a:ext uri="{FF2B5EF4-FFF2-40B4-BE49-F238E27FC236}">
                <a16:creationId xmlns:a16="http://schemas.microsoft.com/office/drawing/2014/main" id="{1AF0DC70-7590-BFD1-D84F-9BCAD2070DF8}"/>
              </a:ext>
            </a:extLst>
          </p:cNvPr>
          <p:cNvSpPr txBox="1"/>
          <p:nvPr/>
        </p:nvSpPr>
        <p:spPr>
          <a:xfrm>
            <a:off x="949206" y="970498"/>
            <a:ext cx="12476737"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会場</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MAP</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（競技場応援場所）</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pic>
        <p:nvPicPr>
          <p:cNvPr id="10" name="図 9">
            <a:extLst>
              <a:ext uri="{FF2B5EF4-FFF2-40B4-BE49-F238E27FC236}">
                <a16:creationId xmlns:a16="http://schemas.microsoft.com/office/drawing/2014/main" id="{FBBC778F-03F9-9B1C-5778-1AD8B91C2A8C}"/>
              </a:ext>
            </a:extLst>
          </p:cNvPr>
          <p:cNvPicPr>
            <a:picLocks noChangeAspect="1"/>
          </p:cNvPicPr>
          <p:nvPr/>
        </p:nvPicPr>
        <p:blipFill>
          <a:blip r:embed="rId7">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rot="5400000">
            <a:off x="1329170" y="3438474"/>
            <a:ext cx="10205599" cy="7513015"/>
          </a:xfrm>
          <a:prstGeom prst="rect">
            <a:avLst/>
          </a:prstGeom>
        </p:spPr>
      </p:pic>
      <p:sp>
        <p:nvSpPr>
          <p:cNvPr id="12" name="フリーフォーム: 図形 11">
            <a:extLst>
              <a:ext uri="{FF2B5EF4-FFF2-40B4-BE49-F238E27FC236}">
                <a16:creationId xmlns:a16="http://schemas.microsoft.com/office/drawing/2014/main" id="{F68ECCFA-780F-B611-5B38-749BE5888842}"/>
              </a:ext>
            </a:extLst>
          </p:cNvPr>
          <p:cNvSpPr/>
          <p:nvPr/>
        </p:nvSpPr>
        <p:spPr>
          <a:xfrm rot="20817246">
            <a:off x="3612964" y="8945013"/>
            <a:ext cx="330172" cy="1405289"/>
          </a:xfrm>
          <a:custGeom>
            <a:avLst/>
            <a:gdLst>
              <a:gd name="connsiteX0" fmla="*/ 0 w 972151"/>
              <a:gd name="connsiteY0" fmla="*/ 125129 h 1405289"/>
              <a:gd name="connsiteX1" fmla="*/ 298383 w 972151"/>
              <a:gd name="connsiteY1" fmla="*/ 1405289 h 1405289"/>
              <a:gd name="connsiteX2" fmla="*/ 972151 w 972151"/>
              <a:gd name="connsiteY2" fmla="*/ 1058779 h 1405289"/>
              <a:gd name="connsiteX3" fmla="*/ 712269 w 972151"/>
              <a:gd name="connsiteY3" fmla="*/ 0 h 1405289"/>
              <a:gd name="connsiteX4" fmla="*/ 0 w 972151"/>
              <a:gd name="connsiteY4" fmla="*/ 125129 h 1405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151" h="1405289">
                <a:moveTo>
                  <a:pt x="0" y="125129"/>
                </a:moveTo>
                <a:lnTo>
                  <a:pt x="298383" y="1405289"/>
                </a:lnTo>
                <a:lnTo>
                  <a:pt x="972151" y="1058779"/>
                </a:lnTo>
                <a:lnTo>
                  <a:pt x="712269" y="0"/>
                </a:lnTo>
                <a:lnTo>
                  <a:pt x="0" y="125129"/>
                </a:lnTo>
                <a:close/>
              </a:path>
            </a:pathLst>
          </a:custGeom>
          <a:solidFill>
            <a:srgbClr val="FFFF00"/>
          </a:solidFill>
          <a:ln w="76200" cap="flat">
            <a:solidFill>
              <a:srgbClr val="FF0000"/>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 name="フリーフォーム: 図形 12">
            <a:extLst>
              <a:ext uri="{FF2B5EF4-FFF2-40B4-BE49-F238E27FC236}">
                <a16:creationId xmlns:a16="http://schemas.microsoft.com/office/drawing/2014/main" id="{36E95457-28B8-A83A-5962-59D20B4640F9}"/>
              </a:ext>
            </a:extLst>
          </p:cNvPr>
          <p:cNvSpPr/>
          <p:nvPr/>
        </p:nvSpPr>
        <p:spPr>
          <a:xfrm rot="18565220">
            <a:off x="4796079" y="10258767"/>
            <a:ext cx="279610" cy="1483040"/>
          </a:xfrm>
          <a:custGeom>
            <a:avLst/>
            <a:gdLst>
              <a:gd name="connsiteX0" fmla="*/ 0 w 972151"/>
              <a:gd name="connsiteY0" fmla="*/ 125129 h 1405289"/>
              <a:gd name="connsiteX1" fmla="*/ 298383 w 972151"/>
              <a:gd name="connsiteY1" fmla="*/ 1405289 h 1405289"/>
              <a:gd name="connsiteX2" fmla="*/ 972151 w 972151"/>
              <a:gd name="connsiteY2" fmla="*/ 1058779 h 1405289"/>
              <a:gd name="connsiteX3" fmla="*/ 712269 w 972151"/>
              <a:gd name="connsiteY3" fmla="*/ 0 h 1405289"/>
              <a:gd name="connsiteX4" fmla="*/ 0 w 972151"/>
              <a:gd name="connsiteY4" fmla="*/ 125129 h 1405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151" h="1405289">
                <a:moveTo>
                  <a:pt x="0" y="125129"/>
                </a:moveTo>
                <a:lnTo>
                  <a:pt x="298383" y="1405289"/>
                </a:lnTo>
                <a:lnTo>
                  <a:pt x="972151" y="1058779"/>
                </a:lnTo>
                <a:lnTo>
                  <a:pt x="712269" y="0"/>
                </a:lnTo>
                <a:lnTo>
                  <a:pt x="0" y="125129"/>
                </a:lnTo>
                <a:close/>
              </a:path>
            </a:pathLst>
          </a:custGeom>
          <a:solidFill>
            <a:srgbClr val="FFFF00"/>
          </a:solidFill>
          <a:ln w="76200" cap="flat">
            <a:solidFill>
              <a:srgbClr val="FF0000"/>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4" name="テキスト ボックス 13">
            <a:extLst>
              <a:ext uri="{FF2B5EF4-FFF2-40B4-BE49-F238E27FC236}">
                <a16:creationId xmlns:a16="http://schemas.microsoft.com/office/drawing/2014/main" id="{87D826F0-0C7A-A9C7-83BB-A6A4392F917C}"/>
              </a:ext>
            </a:extLst>
          </p:cNvPr>
          <p:cNvSpPr txBox="1"/>
          <p:nvPr/>
        </p:nvSpPr>
        <p:spPr>
          <a:xfrm>
            <a:off x="4890039" y="8421744"/>
            <a:ext cx="4570716" cy="1573080"/>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ja-JP" b="1" i="0" u="none" strike="noStrike" cap="none" spc="0" normalizeH="0" baseline="0" dirty="0">
                <a:ln>
                  <a:noFill/>
                </a:ln>
                <a:solidFill>
                  <a:srgbClr val="FF0000"/>
                </a:solidFill>
                <a:effectLst/>
                <a:uFillTx/>
                <a:latin typeface="UD デジタル 教科書体 NK-B" panose="02020700000000000000" pitchFamily="18" charset="-128"/>
                <a:ea typeface="UD デジタル 教科書体 NK-B" panose="02020700000000000000" pitchFamily="18" charset="-128"/>
                <a:sym typeface="ヒラギノ角ゴ ProN W3"/>
              </a:rPr>
              <a:t>CF</a:t>
            </a:r>
            <a:r>
              <a:rPr kumimoji="0" lang="ja-JP" altLang="en-US" b="1" i="0" u="none" strike="noStrike" cap="none" spc="0" normalizeH="0" baseline="0" dirty="0">
                <a:ln>
                  <a:noFill/>
                </a:ln>
                <a:solidFill>
                  <a:srgbClr val="FF0000"/>
                </a:solidFill>
                <a:effectLst/>
                <a:uFillTx/>
                <a:latin typeface="UD デジタル 教科書体 NK-B" panose="02020700000000000000" pitchFamily="18" charset="-128"/>
                <a:ea typeface="UD デジタル 教科書体 NK-B" panose="02020700000000000000" pitchFamily="18" charset="-128"/>
                <a:sym typeface="ヒラギノ角ゴ ProN W3"/>
              </a:rPr>
              <a:t>本部は現状どちらか不明</a:t>
            </a:r>
            <a:endParaRPr kumimoji="0" lang="en-US" altLang="ja-JP" b="1" i="0" u="none" strike="noStrike" cap="none" spc="0" normalizeH="0" baseline="0" dirty="0">
              <a:ln>
                <a:noFill/>
              </a:ln>
              <a:solidFill>
                <a:srgbClr val="FF0000"/>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a:p>
            <a:pPr marL="0" marR="0" indent="0" algn="ctr" defTabSz="2438338" rtl="0" fontAlgn="auto" latinLnBrk="0" hangingPunct="0">
              <a:lnSpc>
                <a:spcPct val="100000"/>
              </a:lnSpc>
              <a:spcBef>
                <a:spcPts val="0"/>
              </a:spcBef>
              <a:spcAft>
                <a:spcPts val="0"/>
              </a:spcAft>
              <a:buClrTx/>
              <a:buSzTx/>
              <a:buFontTx/>
              <a:buNone/>
              <a:tabLst/>
            </a:pPr>
            <a:r>
              <a:rPr kumimoji="0" lang="ja-JP" altLang="en-US" b="1" i="0" u="none" strike="noStrike" cap="none" spc="0" normalizeH="0" baseline="0" dirty="0">
                <a:ln>
                  <a:noFill/>
                </a:ln>
                <a:solidFill>
                  <a:srgbClr val="FF0000"/>
                </a:solidFill>
                <a:effectLst/>
                <a:uFillTx/>
                <a:latin typeface="UD デジタル 教科書体 NK-B" panose="02020700000000000000" pitchFamily="18" charset="-128"/>
                <a:ea typeface="UD デジタル 教科書体 NK-B" panose="02020700000000000000" pitchFamily="18" charset="-128"/>
                <a:sym typeface="ヒラギノ角ゴ ProN W3"/>
              </a:rPr>
              <a:t>（</a:t>
            </a:r>
            <a:r>
              <a:rPr kumimoji="0" lang="en-US" altLang="ja-JP" b="1" i="0" u="none" strike="noStrike" cap="none" spc="0" normalizeH="0" baseline="0" dirty="0">
                <a:ln>
                  <a:noFill/>
                </a:ln>
                <a:solidFill>
                  <a:srgbClr val="FF0000"/>
                </a:solidFill>
                <a:effectLst/>
                <a:uFillTx/>
                <a:latin typeface="UD デジタル 教科書体 NK-B" panose="02020700000000000000" pitchFamily="18" charset="-128"/>
                <a:ea typeface="UD デジタル 教科書体 NK-B" panose="02020700000000000000" pitchFamily="18" charset="-128"/>
                <a:sym typeface="ヒラギノ角ゴ ProN W3"/>
              </a:rPr>
              <a:t>HUREAI</a:t>
            </a:r>
            <a:r>
              <a:rPr kumimoji="0" lang="ja-JP" altLang="en-US" b="1" i="0" u="none" strike="noStrike" cap="none" spc="0" normalizeH="0" baseline="0" dirty="0">
                <a:ln>
                  <a:noFill/>
                </a:ln>
                <a:solidFill>
                  <a:srgbClr val="FF0000"/>
                </a:solidFill>
                <a:effectLst/>
                <a:uFillTx/>
                <a:latin typeface="UD デジタル 教科書体 NK-B" panose="02020700000000000000" pitchFamily="18" charset="-128"/>
                <a:ea typeface="UD デジタル 教科書体 NK-B" panose="02020700000000000000" pitchFamily="18" charset="-128"/>
                <a:sym typeface="ヒラギノ角ゴ ProN W3"/>
              </a:rPr>
              <a:t>確認中）</a:t>
            </a:r>
            <a:endParaRPr kumimoji="0" lang="en-US" altLang="ja-JP" b="1" i="0" u="none" strike="noStrike" cap="none" spc="0" normalizeH="0" baseline="0" dirty="0">
              <a:ln>
                <a:noFill/>
              </a:ln>
              <a:solidFill>
                <a:srgbClr val="FF0000"/>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a:p>
            <a:pPr marL="0" marR="0" indent="0" algn="ctr" defTabSz="2438338" rtl="0" fontAlgn="auto" latinLnBrk="0" hangingPunct="0">
              <a:lnSpc>
                <a:spcPct val="100000"/>
              </a:lnSpc>
              <a:spcBef>
                <a:spcPts val="0"/>
              </a:spcBef>
              <a:spcAft>
                <a:spcPts val="0"/>
              </a:spcAft>
              <a:buClrTx/>
              <a:buSzTx/>
              <a:buFontTx/>
              <a:buNone/>
              <a:tabLst/>
            </a:pPr>
            <a:r>
              <a:rPr lang="en-US" altLang="ja-JP" b="1" dirty="0">
                <a:solidFill>
                  <a:srgbClr val="FF0000"/>
                </a:solidFill>
                <a:latin typeface="UD デジタル 教科書体 NK-B" panose="02020700000000000000" pitchFamily="18" charset="-128"/>
                <a:ea typeface="UD デジタル 教科書体 NK-B" panose="02020700000000000000" pitchFamily="18" charset="-128"/>
              </a:rPr>
              <a:t>※</a:t>
            </a:r>
            <a:r>
              <a:rPr lang="ja-JP" altLang="en-US" b="1" dirty="0">
                <a:solidFill>
                  <a:srgbClr val="FF0000"/>
                </a:solidFill>
                <a:latin typeface="UD デジタル 教科書体 NK-B" panose="02020700000000000000" pitchFamily="18" charset="-128"/>
                <a:ea typeface="UD デジタル 教科書体 NK-B" panose="02020700000000000000" pitchFamily="18" charset="-128"/>
              </a:rPr>
              <a:t>当日場所取りして品保の幟たてます</a:t>
            </a:r>
            <a:endParaRPr lang="en-US" altLang="ja-JP" b="1" dirty="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15" name="矢印: 右 14">
            <a:extLst>
              <a:ext uri="{FF2B5EF4-FFF2-40B4-BE49-F238E27FC236}">
                <a16:creationId xmlns:a16="http://schemas.microsoft.com/office/drawing/2014/main" id="{8FC75B2B-34AF-CD02-BB19-3192DDD28657}"/>
              </a:ext>
            </a:extLst>
          </p:cNvPr>
          <p:cNvSpPr/>
          <p:nvPr/>
        </p:nvSpPr>
        <p:spPr>
          <a:xfrm flipH="1">
            <a:off x="4029933" y="9127617"/>
            <a:ext cx="972150" cy="627897"/>
          </a:xfrm>
          <a:prstGeom prst="rightArrow">
            <a:avLst/>
          </a:prstGeom>
          <a:solidFill>
            <a:srgbClr val="FFFF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6" name="矢印: 右 15">
            <a:extLst>
              <a:ext uri="{FF2B5EF4-FFF2-40B4-BE49-F238E27FC236}">
                <a16:creationId xmlns:a16="http://schemas.microsoft.com/office/drawing/2014/main" id="{2D86C7E9-4E6A-E328-59A1-7C94BB145EB8}"/>
              </a:ext>
            </a:extLst>
          </p:cNvPr>
          <p:cNvSpPr/>
          <p:nvPr/>
        </p:nvSpPr>
        <p:spPr>
          <a:xfrm rot="18034221" flipH="1">
            <a:off x="4449810" y="9975485"/>
            <a:ext cx="972150" cy="627897"/>
          </a:xfrm>
          <a:prstGeom prst="rightArrow">
            <a:avLst/>
          </a:prstGeom>
          <a:solidFill>
            <a:srgbClr val="FFFF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 name="テキスト ボックス 16">
            <a:extLst>
              <a:ext uri="{FF2B5EF4-FFF2-40B4-BE49-F238E27FC236}">
                <a16:creationId xmlns:a16="http://schemas.microsoft.com/office/drawing/2014/main" id="{8D72CBB5-0DD1-D9E8-F28C-34808853A2F4}"/>
              </a:ext>
            </a:extLst>
          </p:cNvPr>
          <p:cNvSpPr txBox="1"/>
          <p:nvPr/>
        </p:nvSpPr>
        <p:spPr>
          <a:xfrm>
            <a:off x="12017546" y="496869"/>
            <a:ext cx="10008849" cy="1573080"/>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4800" b="1" dirty="0">
                <a:solidFill>
                  <a:srgbClr val="FF0000"/>
                </a:solidFill>
              </a:rPr>
              <a:t>競技場応援エリアは飲食</a:t>
            </a:r>
            <a:r>
              <a:rPr lang="en-US" altLang="ja-JP" sz="4800" b="1" dirty="0">
                <a:solidFill>
                  <a:srgbClr val="FF0000"/>
                </a:solidFill>
              </a:rPr>
              <a:t>OK</a:t>
            </a:r>
          </a:p>
          <a:p>
            <a:pPr marL="0" marR="0" indent="0" algn="ctr" defTabSz="2438338" rtl="0" fontAlgn="auto" latinLnBrk="0" hangingPunct="0">
              <a:lnSpc>
                <a:spcPct val="100000"/>
              </a:lnSpc>
              <a:spcBef>
                <a:spcPts val="0"/>
              </a:spcBef>
              <a:spcAft>
                <a:spcPts val="0"/>
              </a:spcAft>
              <a:buClrTx/>
              <a:buSzTx/>
              <a:buFontTx/>
              <a:buNone/>
              <a:tabLst/>
            </a:pPr>
            <a:r>
              <a:rPr lang="ja-JP" altLang="en-US" sz="4800" b="1" dirty="0">
                <a:solidFill>
                  <a:srgbClr val="FF0000"/>
                </a:solidFill>
              </a:rPr>
              <a:t>（仕出しをこちらで配布予定）</a:t>
            </a:r>
            <a:endParaRPr lang="en-US" altLang="ja-JP" sz="4800" b="1" dirty="0">
              <a:solidFill>
                <a:srgbClr val="FF0000"/>
              </a:solidFill>
            </a:endParaRPr>
          </a:p>
        </p:txBody>
      </p:sp>
      <p:grpSp>
        <p:nvGrpSpPr>
          <p:cNvPr id="9" name="グループ化 8">
            <a:extLst>
              <a:ext uri="{FF2B5EF4-FFF2-40B4-BE49-F238E27FC236}">
                <a16:creationId xmlns:a16="http://schemas.microsoft.com/office/drawing/2014/main" id="{88AB4840-B4F6-1A03-BB5C-82291CA203DD}"/>
              </a:ext>
            </a:extLst>
          </p:cNvPr>
          <p:cNvGrpSpPr/>
          <p:nvPr/>
        </p:nvGrpSpPr>
        <p:grpSpPr>
          <a:xfrm>
            <a:off x="9213034" y="7802234"/>
            <a:ext cx="1204877" cy="3278662"/>
            <a:chOff x="21309018" y="7554097"/>
            <a:chExt cx="2609954" cy="6013770"/>
          </a:xfrm>
        </p:grpSpPr>
        <p:pic>
          <p:nvPicPr>
            <p:cNvPr id="18" name="図 17">
              <a:extLst>
                <a:ext uri="{FF2B5EF4-FFF2-40B4-BE49-F238E27FC236}">
                  <a16:creationId xmlns:a16="http://schemas.microsoft.com/office/drawing/2014/main" id="{08EBD68C-3DE9-5C71-6F7C-B546209210C5}"/>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21309018" y="7554097"/>
              <a:ext cx="2609954" cy="6013770"/>
            </a:xfrm>
            <a:prstGeom prst="rect">
              <a:avLst/>
            </a:prstGeom>
          </p:spPr>
        </p:pic>
        <p:pic>
          <p:nvPicPr>
            <p:cNvPr id="19" name="Picture 2">
              <a:extLst>
                <a:ext uri="{FF2B5EF4-FFF2-40B4-BE49-F238E27FC236}">
                  <a16:creationId xmlns:a16="http://schemas.microsoft.com/office/drawing/2014/main" id="{6304EFBD-E815-78D5-E091-5B6FC066DD4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342608" y="8435356"/>
              <a:ext cx="1260298" cy="39709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849720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181B7F7-47A6-9BDB-D94A-DAA192A539BA}"/>
              </a:ext>
            </a:extLst>
          </p:cNvPr>
          <p:cNvSpPr txBox="1"/>
          <p:nvPr/>
        </p:nvSpPr>
        <p:spPr>
          <a:xfrm>
            <a:off x="949206" y="970498"/>
            <a:ext cx="12476737"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タイムスケジュール</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9" name="角丸四角形 62">
            <a:extLst>
              <a:ext uri="{FF2B5EF4-FFF2-40B4-BE49-F238E27FC236}">
                <a16:creationId xmlns:a16="http://schemas.microsoft.com/office/drawing/2014/main" id="{8F65342B-5614-DF65-0B85-9E8953FA5E0D}"/>
              </a:ext>
            </a:extLst>
          </p:cNvPr>
          <p:cNvSpPr/>
          <p:nvPr/>
        </p:nvSpPr>
        <p:spPr>
          <a:xfrm>
            <a:off x="949206" y="1968521"/>
            <a:ext cx="23414188" cy="935494"/>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l"/>
            <a:r>
              <a:rPr kumimoji="1" lang="en-US" altLang="ja-JP" sz="4400">
                <a:solidFill>
                  <a:schemeClr val="tx2">
                    <a:lumMod val="75000"/>
                  </a:schemeClr>
                </a:solidFill>
                <a:latin typeface="UD デジタル 教科書体 NK-B" panose="02020700000000000000" pitchFamily="18" charset="-128"/>
                <a:ea typeface="UD デジタル 教科書体 NK-B" panose="02020700000000000000" pitchFamily="18" charset="-128"/>
              </a:rPr>
              <a:t>8</a:t>
            </a:r>
            <a:r>
              <a:rPr kumimoji="1" lang="ja-JP" altLang="en-US" sz="4400">
                <a:solidFill>
                  <a:schemeClr val="tx2">
                    <a:lumMod val="75000"/>
                  </a:schemeClr>
                </a:solidFill>
                <a:latin typeface="UD デジタル 教科書体 NK-B" panose="02020700000000000000" pitchFamily="18" charset="-128"/>
                <a:ea typeface="UD デジタル 教科書体 NK-B" panose="02020700000000000000" pitchFamily="18" charset="-128"/>
              </a:rPr>
              <a:t>時</a:t>
            </a:r>
            <a:r>
              <a:rPr kumimoji="1" lang="en-US" altLang="ja-JP" sz="4400">
                <a:solidFill>
                  <a:schemeClr val="tx2">
                    <a:lumMod val="75000"/>
                  </a:schemeClr>
                </a:solidFill>
                <a:latin typeface="UD デジタル 教科書体 NK-B" panose="02020700000000000000" pitchFamily="18" charset="-128"/>
                <a:ea typeface="UD デジタル 教科書体 NK-B" panose="02020700000000000000" pitchFamily="18" charset="-128"/>
              </a:rPr>
              <a:t>50</a:t>
            </a:r>
            <a:r>
              <a:rPr kumimoji="1" lang="ja-JP" altLang="en-US" sz="4400">
                <a:solidFill>
                  <a:schemeClr val="tx2">
                    <a:lumMod val="75000"/>
                  </a:schemeClr>
                </a:solidFill>
                <a:latin typeface="UD デジタル 教科書体 NK-B" panose="02020700000000000000" pitchFamily="18" charset="-128"/>
                <a:ea typeface="UD デジタル 教科書体 NK-B" panose="02020700000000000000" pitchFamily="18" charset="-128"/>
              </a:rPr>
              <a:t>ごろには応援場所到着をおすすめ。（混雑で会場内移動に時間がかかる恐れあります）</a:t>
            </a:r>
          </a:p>
        </p:txBody>
      </p:sp>
      <p:pic>
        <p:nvPicPr>
          <p:cNvPr id="3" name="図 2">
            <a:extLst>
              <a:ext uri="{FF2B5EF4-FFF2-40B4-BE49-F238E27FC236}">
                <a16:creationId xmlns:a16="http://schemas.microsoft.com/office/drawing/2014/main" id="{BC9CCB95-41F0-77B2-3559-14E7A4344C5C}"/>
              </a:ext>
            </a:extLst>
          </p:cNvPr>
          <p:cNvPicPr>
            <a:picLocks noChangeAspect="1"/>
          </p:cNvPicPr>
          <p:nvPr/>
        </p:nvPicPr>
        <p:blipFill>
          <a:blip r:embed="rId2"/>
          <a:stretch>
            <a:fillRect/>
          </a:stretch>
        </p:blipFill>
        <p:spPr>
          <a:xfrm>
            <a:off x="1620806" y="3045739"/>
            <a:ext cx="21122893" cy="9011582"/>
          </a:xfrm>
          <a:prstGeom prst="rect">
            <a:avLst/>
          </a:prstGeom>
        </p:spPr>
      </p:pic>
    </p:spTree>
    <p:extLst>
      <p:ext uri="{BB962C8B-B14F-4D97-AF65-F5344CB8AC3E}">
        <p14:creationId xmlns:p14="http://schemas.microsoft.com/office/powerpoint/2010/main" val="17479762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14BD56F-AC07-4300-5623-D38AAF06DF83}"/>
              </a:ext>
            </a:extLst>
          </p:cNvPr>
          <p:cNvSpPr txBox="1"/>
          <p:nvPr/>
        </p:nvSpPr>
        <p:spPr>
          <a:xfrm>
            <a:off x="3197476" y="877567"/>
            <a:ext cx="4079994"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動画配信</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25" name="テキスト ボックス 24">
            <a:hlinkClick r:id="rId2"/>
            <a:extLst>
              <a:ext uri="{FF2B5EF4-FFF2-40B4-BE49-F238E27FC236}">
                <a16:creationId xmlns:a16="http://schemas.microsoft.com/office/drawing/2014/main" id="{3F71A11D-10D9-E7DC-C48F-64463ACC56CF}"/>
              </a:ext>
            </a:extLst>
          </p:cNvPr>
          <p:cNvSpPr txBox="1"/>
          <p:nvPr/>
        </p:nvSpPr>
        <p:spPr>
          <a:xfrm>
            <a:off x="3737130" y="4240543"/>
            <a:ext cx="1918367"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600" u="sng">
                <a:solidFill>
                  <a:schemeClr val="bg1"/>
                </a:solidFill>
              </a:rPr>
              <a:t>トップ</a:t>
            </a:r>
            <a:r>
              <a:rPr lang="en-US" altLang="ja-JP" sz="3600" u="sng" err="1">
                <a:solidFill>
                  <a:schemeClr val="bg1"/>
                </a:solidFill>
              </a:rPr>
              <a:t>ch</a:t>
            </a:r>
            <a:endParaRPr kumimoji="0" lang="ja-JP" altLang="en-US" sz="3600" b="0" i="0" u="sng"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endParaRPr>
          </a:p>
        </p:txBody>
      </p:sp>
      <p:pic>
        <p:nvPicPr>
          <p:cNvPr id="26" name="グラフィックス 25" descr="右向き指示マーク 単色塗りつぶし">
            <a:extLst>
              <a:ext uri="{FF2B5EF4-FFF2-40B4-BE49-F238E27FC236}">
                <a16:creationId xmlns:a16="http://schemas.microsoft.com/office/drawing/2014/main" id="{21A052CA-9C84-AC4E-C15A-E84A32682B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771669">
            <a:off x="5667609" y="4515769"/>
            <a:ext cx="558288" cy="558288"/>
          </a:xfrm>
          <a:prstGeom prst="rect">
            <a:avLst/>
          </a:prstGeom>
        </p:spPr>
      </p:pic>
      <p:sp>
        <p:nvSpPr>
          <p:cNvPr id="29" name="二等辺三角形 28">
            <a:extLst>
              <a:ext uri="{FF2B5EF4-FFF2-40B4-BE49-F238E27FC236}">
                <a16:creationId xmlns:a16="http://schemas.microsoft.com/office/drawing/2014/main" id="{D8DD5E28-06E0-4477-B269-94EA5C1616F6}"/>
              </a:ext>
            </a:extLst>
          </p:cNvPr>
          <p:cNvSpPr/>
          <p:nvPr/>
        </p:nvSpPr>
        <p:spPr>
          <a:xfrm rot="5400000">
            <a:off x="3362070" y="4426070"/>
            <a:ext cx="298036" cy="316636"/>
          </a:xfrm>
          <a:prstGeom prst="triangle">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1" name="NAME">
            <a:extLst>
              <a:ext uri="{FF2B5EF4-FFF2-40B4-BE49-F238E27FC236}">
                <a16:creationId xmlns:a16="http://schemas.microsoft.com/office/drawing/2014/main" id="{D3DB8F15-4D98-42CB-B8A6-DFE4387DC679}"/>
              </a:ext>
            </a:extLst>
          </p:cNvPr>
          <p:cNvSpPr txBox="1"/>
          <p:nvPr/>
        </p:nvSpPr>
        <p:spPr>
          <a:xfrm>
            <a:off x="837282" y="6269430"/>
            <a:ext cx="8415822"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7413" tIns="47413" rIns="47413" bIns="47413" anchor="ctr">
            <a:spAutoFit/>
          </a:bodyPr>
          <a:lstStyle>
            <a:lvl1pPr>
              <a:defRPr sz="3500" spc="175">
                <a:latin typeface="+mn-lt"/>
                <a:ea typeface="+mn-ea"/>
                <a:cs typeface="+mn-cs"/>
                <a:sym typeface="ヒラギノ角ゴ ProN W6"/>
              </a:defRPr>
            </a:lvl1pPr>
          </a:lstStyle>
          <a:p>
            <a:r>
              <a:rPr lang="ja-JP" altLang="en-US">
                <a:solidFill>
                  <a:schemeClr val="tx2"/>
                </a:solidFill>
                <a:latin typeface="游ゴシック Medium" panose="020B0500000000000000" pitchFamily="50" charset="-128"/>
                <a:ea typeface="游ゴシック Medium" panose="020B0500000000000000" pitchFamily="50" charset="-128"/>
              </a:rPr>
              <a:t>各部門先頭を中心に実況を交えて配信</a:t>
            </a:r>
            <a:endParaRPr>
              <a:solidFill>
                <a:schemeClr val="tx2"/>
              </a:solidFill>
              <a:latin typeface="游ゴシック Medium" panose="020B0500000000000000" pitchFamily="50" charset="-128"/>
              <a:ea typeface="游ゴシック Medium" panose="020B0500000000000000" pitchFamily="50" charset="-128"/>
            </a:endParaRPr>
          </a:p>
        </p:txBody>
      </p:sp>
      <p:sp>
        <p:nvSpPr>
          <p:cNvPr id="32" name="NAME">
            <a:extLst>
              <a:ext uri="{FF2B5EF4-FFF2-40B4-BE49-F238E27FC236}">
                <a16:creationId xmlns:a16="http://schemas.microsoft.com/office/drawing/2014/main" id="{0E055489-F0FA-73F9-429B-767E93453CC7}"/>
              </a:ext>
            </a:extLst>
          </p:cNvPr>
          <p:cNvSpPr txBox="1"/>
          <p:nvPr/>
        </p:nvSpPr>
        <p:spPr>
          <a:xfrm>
            <a:off x="927237" y="11407788"/>
            <a:ext cx="8821785" cy="1172970"/>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7413" tIns="47413" rIns="47413" bIns="47413" anchor="ctr">
            <a:spAutoFit/>
          </a:bodyPr>
          <a:lstStyle>
            <a:lvl1pPr>
              <a:defRPr sz="3500" spc="175">
                <a:latin typeface="+mn-lt"/>
                <a:ea typeface="+mn-ea"/>
                <a:cs typeface="+mn-cs"/>
                <a:sym typeface="ヒラギノ角ゴ ProN W6"/>
              </a:defRPr>
            </a:lvl1pPr>
          </a:lstStyle>
          <a:p>
            <a:r>
              <a:rPr lang="ja-JP" altLang="en-US">
                <a:solidFill>
                  <a:schemeClr val="tx2"/>
                </a:solidFill>
                <a:latin typeface="游ゴシック Medium" panose="020B0500000000000000" pitchFamily="50" charset="-128"/>
                <a:ea typeface="游ゴシック Medium" panose="020B0500000000000000" pitchFamily="50" charset="-128"/>
              </a:rPr>
              <a:t>定点カメラ映像に実況を交えて配信（チャット機能で応援コメント入力可）</a:t>
            </a:r>
            <a:endParaRPr>
              <a:solidFill>
                <a:schemeClr val="tx2"/>
              </a:solidFill>
              <a:latin typeface="游ゴシック Medium" panose="020B0500000000000000" pitchFamily="50" charset="-128"/>
              <a:ea typeface="游ゴシック Medium" panose="020B0500000000000000" pitchFamily="50" charset="-128"/>
            </a:endParaRPr>
          </a:p>
        </p:txBody>
      </p:sp>
      <p:pic>
        <p:nvPicPr>
          <p:cNvPr id="38" name="図 37">
            <a:extLst>
              <a:ext uri="{FF2B5EF4-FFF2-40B4-BE49-F238E27FC236}">
                <a16:creationId xmlns:a16="http://schemas.microsoft.com/office/drawing/2014/main" id="{D10ACD65-B764-382A-AEA9-C56B5A1BAECB}"/>
              </a:ext>
            </a:extLst>
          </p:cNvPr>
          <p:cNvPicPr>
            <a:picLocks noChangeAspect="1"/>
          </p:cNvPicPr>
          <p:nvPr/>
        </p:nvPicPr>
        <p:blipFill>
          <a:blip r:embed="rId5"/>
          <a:stretch>
            <a:fillRect/>
          </a:stretch>
        </p:blipFill>
        <p:spPr>
          <a:xfrm>
            <a:off x="15920326" y="14063472"/>
            <a:ext cx="4640244" cy="593113"/>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pic>
        <p:nvPicPr>
          <p:cNvPr id="3" name="図 2">
            <a:extLst>
              <a:ext uri="{FF2B5EF4-FFF2-40B4-BE49-F238E27FC236}">
                <a16:creationId xmlns:a16="http://schemas.microsoft.com/office/drawing/2014/main" id="{3F6D21CA-4530-0815-FE96-0A14057C2F1E}"/>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3231339" y="2037500"/>
            <a:ext cx="8892448" cy="3150951"/>
          </a:xfrm>
          <a:prstGeom prst="rect">
            <a:avLst/>
          </a:prstGeom>
        </p:spPr>
      </p:pic>
      <p:pic>
        <p:nvPicPr>
          <p:cNvPr id="6" name="図 5">
            <a:extLst>
              <a:ext uri="{FF2B5EF4-FFF2-40B4-BE49-F238E27FC236}">
                <a16:creationId xmlns:a16="http://schemas.microsoft.com/office/drawing/2014/main" id="{DBB25F7A-1A33-36C5-E329-0B6CA0373D35}"/>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3352770" y="2686035"/>
            <a:ext cx="2731513" cy="2951384"/>
          </a:xfrm>
          <a:prstGeom prst="rect">
            <a:avLst/>
          </a:prstGeom>
        </p:spPr>
      </p:pic>
      <p:sp>
        <p:nvSpPr>
          <p:cNvPr id="9" name="テキスト ボックス 8">
            <a:extLst>
              <a:ext uri="{FF2B5EF4-FFF2-40B4-BE49-F238E27FC236}">
                <a16:creationId xmlns:a16="http://schemas.microsoft.com/office/drawing/2014/main" id="{2F705F49-7C99-BF2C-8DCA-6D86E445EA80}"/>
              </a:ext>
            </a:extLst>
          </p:cNvPr>
          <p:cNvSpPr txBox="1"/>
          <p:nvPr/>
        </p:nvSpPr>
        <p:spPr>
          <a:xfrm>
            <a:off x="893937" y="5401142"/>
            <a:ext cx="8075858" cy="584775"/>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3200">
                <a:hlinkClick r:id="rId8"/>
              </a:rPr>
              <a:t>https://www.youtube.com/live/0ch_fAYdvNA</a:t>
            </a:r>
            <a:endParaRPr lang="ja-JP" altLang="en-US" sz="3200"/>
          </a:p>
        </p:txBody>
      </p:sp>
      <p:sp>
        <p:nvSpPr>
          <p:cNvPr id="10" name="テキスト ボックス 9">
            <a:extLst>
              <a:ext uri="{FF2B5EF4-FFF2-40B4-BE49-F238E27FC236}">
                <a16:creationId xmlns:a16="http://schemas.microsoft.com/office/drawing/2014/main" id="{F98E7F55-D3DC-8253-C744-CD31A15D4901}"/>
              </a:ext>
            </a:extLst>
          </p:cNvPr>
          <p:cNvSpPr txBox="1"/>
          <p:nvPr/>
        </p:nvSpPr>
        <p:spPr>
          <a:xfrm>
            <a:off x="1130219" y="10587474"/>
            <a:ext cx="8415823" cy="584775"/>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sz="3200">
                <a:hlinkClick r:id="rId9"/>
              </a:rPr>
              <a:t>https://www.youtube.com/live/BwFbmq6LJa4 </a:t>
            </a:r>
            <a:endParaRPr lang="ja-JP" altLang="en-US" sz="3200"/>
          </a:p>
        </p:txBody>
      </p:sp>
      <p:pic>
        <p:nvPicPr>
          <p:cNvPr id="11" name="図 10">
            <a:extLst>
              <a:ext uri="{FF2B5EF4-FFF2-40B4-BE49-F238E27FC236}">
                <a16:creationId xmlns:a16="http://schemas.microsoft.com/office/drawing/2014/main" id="{22EFFC9A-E224-A349-DE07-DC48F8BEF571}"/>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3532659" y="7830072"/>
            <a:ext cx="2699590" cy="2589851"/>
          </a:xfrm>
          <a:prstGeom prst="rect">
            <a:avLst/>
          </a:prstGeom>
        </p:spPr>
      </p:pic>
      <p:sp>
        <p:nvSpPr>
          <p:cNvPr id="13" name="NAME">
            <a:extLst>
              <a:ext uri="{FF2B5EF4-FFF2-40B4-BE49-F238E27FC236}">
                <a16:creationId xmlns:a16="http://schemas.microsoft.com/office/drawing/2014/main" id="{96175C0E-7B62-8B68-676E-CDFCC706D0BB}"/>
              </a:ext>
            </a:extLst>
          </p:cNvPr>
          <p:cNvSpPr txBox="1"/>
          <p:nvPr/>
        </p:nvSpPr>
        <p:spPr>
          <a:xfrm>
            <a:off x="3500830" y="2134911"/>
            <a:ext cx="2583453" cy="634361"/>
          </a:xfrm>
          <a:prstGeom prst="rect">
            <a:avLst/>
          </a:prstGeom>
          <a:ln/>
          <a:extLst>
            <a:ext uri="{C572A759-6A51-4108-AA02-DFA0A04FC94B}">
              <ma14:wrappingTextBoxFlag xmlns="" xmlns:ma14="http://schemas.microsoft.com/office/mac/drawingml/2011/main" xmlns:a14="http://schemas.microsoft.com/office/drawing/2010/main" xmlns:m="http://schemas.openxmlformats.org/officeDocument/2006/math" val="1"/>
            </a:ext>
          </a:extLst>
        </p:spPr>
        <p:style>
          <a:lnRef idx="1">
            <a:schemeClr val="accent1"/>
          </a:lnRef>
          <a:fillRef idx="3">
            <a:schemeClr val="accent1"/>
          </a:fillRef>
          <a:effectRef idx="2">
            <a:schemeClr val="accent1"/>
          </a:effectRef>
          <a:fontRef idx="minor">
            <a:schemeClr val="lt1"/>
          </a:fontRef>
        </p:style>
        <p:txBody>
          <a:bodyPr wrap="square" lIns="47413" tIns="47413" rIns="47413" bIns="47413" anchor="ctr">
            <a:spAutoFit/>
          </a:bodyPr>
          <a:lstStyle>
            <a:lvl1pPr>
              <a:defRPr sz="3500" spc="175">
                <a:latin typeface="+mn-lt"/>
                <a:ea typeface="+mn-ea"/>
                <a:cs typeface="+mn-cs"/>
                <a:sym typeface="ヒラギノ角ゴ ProN W6"/>
              </a:defRPr>
            </a:lvl1pPr>
          </a:lstStyle>
          <a:p>
            <a:r>
              <a:rPr lang="ja-JP" altLang="en-US">
                <a:solidFill>
                  <a:schemeClr val="bg1"/>
                </a:solidFill>
                <a:latin typeface="游ゴシック Medium" panose="020B0500000000000000" pitchFamily="50" charset="-128"/>
                <a:ea typeface="游ゴシック Medium" panose="020B0500000000000000" pitchFamily="50" charset="-128"/>
              </a:rPr>
              <a:t>トップ</a:t>
            </a:r>
            <a:r>
              <a:rPr lang="en-US" altLang="ja-JP" err="1">
                <a:solidFill>
                  <a:schemeClr val="bg1"/>
                </a:solidFill>
                <a:latin typeface="游ゴシック Medium" panose="020B0500000000000000" pitchFamily="50" charset="-128"/>
                <a:ea typeface="游ゴシック Medium" panose="020B0500000000000000" pitchFamily="50" charset="-128"/>
              </a:rPr>
              <a:t>ch</a:t>
            </a:r>
            <a:endParaRPr>
              <a:solidFill>
                <a:schemeClr val="bg1"/>
              </a:solidFill>
              <a:latin typeface="游ゴシック Medium" panose="020B0500000000000000" pitchFamily="50" charset="-128"/>
              <a:ea typeface="游ゴシック Medium" panose="020B0500000000000000" pitchFamily="50" charset="-128"/>
            </a:endParaRPr>
          </a:p>
        </p:txBody>
      </p:sp>
      <p:sp>
        <p:nvSpPr>
          <p:cNvPr id="14" name="テキスト ボックス 13">
            <a:extLst>
              <a:ext uri="{FF2B5EF4-FFF2-40B4-BE49-F238E27FC236}">
                <a16:creationId xmlns:a16="http://schemas.microsoft.com/office/drawing/2014/main" id="{FAA71EBB-B0F5-1FA5-45A4-B54BD2C03E04}"/>
              </a:ext>
            </a:extLst>
          </p:cNvPr>
          <p:cNvSpPr txBox="1"/>
          <p:nvPr/>
        </p:nvSpPr>
        <p:spPr>
          <a:xfrm>
            <a:off x="13597568" y="818426"/>
            <a:ext cx="9701343"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順位速報</a:t>
            </a:r>
            <a:r>
              <a:rPr lang="en-US" altLang="ja-JP" sz="32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3200">
                <a:solidFill>
                  <a:schemeClr val="tx2">
                    <a:lumMod val="75000"/>
                  </a:schemeClr>
                </a:solidFill>
                <a:latin typeface="UD デジタル 教科書体 NK-B" panose="02020700000000000000" pitchFamily="18" charset="-128"/>
                <a:ea typeface="UD デジタル 教科書体 NK-B" panose="02020700000000000000" pitchFamily="18" charset="-128"/>
              </a:rPr>
              <a:t>下記２つどちらからでも</a:t>
            </a:r>
            <a:r>
              <a:rPr lang="en-US" altLang="ja-JP" sz="3200">
                <a:solidFill>
                  <a:schemeClr val="tx2">
                    <a:lumMod val="75000"/>
                  </a:schemeClr>
                </a:solidFill>
                <a:latin typeface="UD デジタル 教科書体 NK-B" panose="02020700000000000000" pitchFamily="18" charset="-128"/>
                <a:ea typeface="UD デジタル 教科書体 NK-B" panose="02020700000000000000" pitchFamily="18" charset="-128"/>
              </a:rPr>
              <a:t>OK)</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graphicFrame>
        <p:nvGraphicFramePr>
          <p:cNvPr id="16" name="表 15">
            <a:extLst>
              <a:ext uri="{FF2B5EF4-FFF2-40B4-BE49-F238E27FC236}">
                <a16:creationId xmlns:a16="http://schemas.microsoft.com/office/drawing/2014/main" id="{CC1B3056-AB1C-396E-D6B4-E098E5317D9C}"/>
              </a:ext>
            </a:extLst>
          </p:cNvPr>
          <p:cNvGraphicFramePr>
            <a:graphicFrameLocks noGrp="1"/>
          </p:cNvGraphicFramePr>
          <p:nvPr>
            <p:extLst>
              <p:ext uri="{D42A27DB-BD31-4B8C-83A1-F6EECF244321}">
                <p14:modId xmlns:p14="http://schemas.microsoft.com/office/powerpoint/2010/main" val="3441824964"/>
              </p:ext>
            </p:extLst>
          </p:nvPr>
        </p:nvGraphicFramePr>
        <p:xfrm>
          <a:off x="14378419" y="8791256"/>
          <a:ext cx="7766677" cy="3375810"/>
        </p:xfrm>
        <a:graphic>
          <a:graphicData uri="http://schemas.openxmlformats.org/drawingml/2006/table">
            <a:tbl>
              <a:tblPr firstRow="1" bandRow="1">
                <a:tableStyleId>{073A0DAA-6AF3-43AB-8588-CEC1D06C72B9}</a:tableStyleId>
              </a:tblPr>
              <a:tblGrid>
                <a:gridCol w="4879455">
                  <a:extLst>
                    <a:ext uri="{9D8B030D-6E8A-4147-A177-3AD203B41FA5}">
                      <a16:colId xmlns:a16="http://schemas.microsoft.com/office/drawing/2014/main" val="2003761657"/>
                    </a:ext>
                  </a:extLst>
                </a:gridCol>
                <a:gridCol w="2887222">
                  <a:extLst>
                    <a:ext uri="{9D8B030D-6E8A-4147-A177-3AD203B41FA5}">
                      <a16:colId xmlns:a16="http://schemas.microsoft.com/office/drawing/2014/main" val="2112982874"/>
                    </a:ext>
                  </a:extLst>
                </a:gridCol>
              </a:tblGrid>
              <a:tr h="675162">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品保チーム名</a:t>
                      </a:r>
                    </a:p>
                  </a:txBody>
                  <a:tcPr/>
                </a:tc>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ゼッケン</a:t>
                      </a:r>
                      <a:r>
                        <a:rPr kumimoji="1" lang="en-US" altLang="ja-JP" sz="3200">
                          <a:latin typeface="UD デジタル 教科書体 NK-B" panose="02020700000000000000" pitchFamily="18" charset="-128"/>
                          <a:ea typeface="UD デジタル 教科書体 NK-B" panose="02020700000000000000" pitchFamily="18" charset="-128"/>
                        </a:rPr>
                        <a:t>No</a:t>
                      </a:r>
                      <a:endParaRPr kumimoji="1" lang="ja-JP" altLang="en-US" sz="320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152718124"/>
                  </a:ext>
                </a:extLst>
              </a:tr>
              <a:tr h="675162">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本</a:t>
                      </a:r>
                      <a:r>
                        <a:rPr kumimoji="1" lang="en-US" altLang="ja-JP" sz="3200">
                          <a:latin typeface="UD デジタル 教科書体 NK-B" panose="02020700000000000000" pitchFamily="18" charset="-128"/>
                          <a:ea typeface="UD デジタル 教科書体 NK-B" panose="02020700000000000000" pitchFamily="18" charset="-128"/>
                        </a:rPr>
                        <a:t>/</a:t>
                      </a:r>
                      <a:r>
                        <a:rPr kumimoji="1" lang="ja-JP" altLang="en-US" sz="3200">
                          <a:latin typeface="UD デジタル 教科書体 NK-B" panose="02020700000000000000" pitchFamily="18" charset="-128"/>
                          <a:ea typeface="UD デジタル 教科書体 NK-B" panose="02020700000000000000" pitchFamily="18" charset="-128"/>
                        </a:rPr>
                        <a:t>名</a:t>
                      </a:r>
                      <a:r>
                        <a:rPr kumimoji="1" lang="en-US" altLang="ja-JP" sz="3200">
                          <a:latin typeface="UD デジタル 教科書体 NK-B" panose="02020700000000000000" pitchFamily="18" charset="-128"/>
                          <a:ea typeface="UD デジタル 教科書体 NK-B" panose="02020700000000000000" pitchFamily="18" charset="-128"/>
                        </a:rPr>
                        <a:t>)</a:t>
                      </a:r>
                      <a:r>
                        <a:rPr kumimoji="1" lang="ja-JP" altLang="en-US" sz="3200">
                          <a:latin typeface="UD デジタル 教科書体 NK-B" panose="02020700000000000000" pitchFamily="18" charset="-128"/>
                          <a:ea typeface="UD デジタル 教科書体 NK-B" panose="02020700000000000000" pitchFamily="18" charset="-128"/>
                        </a:rPr>
                        <a:t>品質保証部ﾛﾝｸﾞ</a:t>
                      </a:r>
                    </a:p>
                  </a:txBody>
                  <a:tcP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222</a:t>
                      </a:r>
                      <a:endParaRPr kumimoji="1" lang="ja-JP" altLang="en-US" sz="320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853541367"/>
                  </a:ext>
                </a:extLst>
              </a:tr>
              <a:tr h="675162">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kumimoji="1" lang="ja-JP" altLang="en-US" sz="3200">
                          <a:latin typeface="UD デジタル 教科書体 NK-B" panose="02020700000000000000" pitchFamily="18" charset="-128"/>
                          <a:ea typeface="UD デジタル 教科書体 NK-B" panose="02020700000000000000" pitchFamily="18" charset="-128"/>
                        </a:rPr>
                        <a:t>本</a:t>
                      </a:r>
                      <a:r>
                        <a:rPr kumimoji="1" lang="en-US" altLang="ja-JP" sz="3200">
                          <a:latin typeface="UD デジタル 教科書体 NK-B" panose="02020700000000000000" pitchFamily="18" charset="-128"/>
                          <a:ea typeface="UD デジタル 教科書体 NK-B" panose="02020700000000000000" pitchFamily="18" charset="-128"/>
                        </a:rPr>
                        <a:t>/</a:t>
                      </a:r>
                      <a:r>
                        <a:rPr kumimoji="1" lang="ja-JP" altLang="en-US" sz="3200">
                          <a:latin typeface="UD デジタル 教科書体 NK-B" panose="02020700000000000000" pitchFamily="18" charset="-128"/>
                          <a:ea typeface="UD デジタル 教科書体 NK-B" panose="02020700000000000000" pitchFamily="18" charset="-128"/>
                        </a:rPr>
                        <a:t>名</a:t>
                      </a:r>
                      <a:r>
                        <a:rPr kumimoji="1" lang="en-US" altLang="ja-JP" sz="3200">
                          <a:latin typeface="UD デジタル 教科書体 NK-B" panose="02020700000000000000" pitchFamily="18" charset="-128"/>
                          <a:ea typeface="UD デジタル 教科書体 NK-B" panose="02020700000000000000" pitchFamily="18" charset="-128"/>
                        </a:rPr>
                        <a:t>)</a:t>
                      </a:r>
                      <a:r>
                        <a:rPr kumimoji="1" lang="ja-JP" altLang="en-US" sz="3200">
                          <a:latin typeface="UD デジタル 教科書体 NK-B" panose="02020700000000000000" pitchFamily="18" charset="-128"/>
                          <a:ea typeface="UD デジタル 教科書体 NK-B" panose="02020700000000000000" pitchFamily="18" charset="-128"/>
                        </a:rPr>
                        <a:t>品質保証部ｼｮｰﾄ</a:t>
                      </a:r>
                    </a:p>
                  </a:txBody>
                  <a:tcP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644</a:t>
                      </a:r>
                      <a:endParaRPr kumimoji="1" lang="ja-JP" altLang="en-US" sz="320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912625568"/>
                  </a:ext>
                </a:extLst>
              </a:tr>
              <a:tr h="675162">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kumimoji="1" lang="ja-JP" altLang="en-US" sz="3200">
                          <a:latin typeface="UD デジタル 教科書体 NK-B" panose="02020700000000000000" pitchFamily="18" charset="-128"/>
                          <a:ea typeface="UD デジタル 教科書体 NK-B" panose="02020700000000000000" pitchFamily="18" charset="-128"/>
                        </a:rPr>
                        <a:t>本</a:t>
                      </a:r>
                      <a:r>
                        <a:rPr kumimoji="1" lang="en-US" altLang="ja-JP" sz="3200">
                          <a:latin typeface="UD デジタル 教科書体 NK-B" panose="02020700000000000000" pitchFamily="18" charset="-128"/>
                          <a:ea typeface="UD デジタル 教科書体 NK-B" panose="02020700000000000000" pitchFamily="18" charset="-128"/>
                        </a:rPr>
                        <a:t>/</a:t>
                      </a:r>
                      <a:r>
                        <a:rPr kumimoji="1" lang="ja-JP" altLang="en-US" sz="3200">
                          <a:latin typeface="UD デジタル 教科書体 NK-B" panose="02020700000000000000" pitchFamily="18" charset="-128"/>
                          <a:ea typeface="UD デジタル 教科書体 NK-B" panose="02020700000000000000" pitchFamily="18" charset="-128"/>
                        </a:rPr>
                        <a:t>名</a:t>
                      </a:r>
                      <a:r>
                        <a:rPr kumimoji="1" lang="en-US" altLang="ja-JP" sz="3200">
                          <a:latin typeface="UD デジタル 教科書体 NK-B" panose="02020700000000000000" pitchFamily="18" charset="-128"/>
                          <a:ea typeface="UD デジタル 教科書体 NK-B" panose="02020700000000000000" pitchFamily="18" charset="-128"/>
                        </a:rPr>
                        <a:t>)</a:t>
                      </a:r>
                      <a:r>
                        <a:rPr kumimoji="1" lang="ja-JP" altLang="en-US" sz="3200">
                          <a:latin typeface="UD デジタル 教科書体 NK-B" panose="02020700000000000000" pitchFamily="18" charset="-128"/>
                          <a:ea typeface="UD デジタル 教科書体 NK-B" panose="02020700000000000000" pitchFamily="18" charset="-128"/>
                        </a:rPr>
                        <a:t>品質保証部ﾅｲｽﾐﾄﾞﾙ</a:t>
                      </a:r>
                    </a:p>
                  </a:txBody>
                  <a:tcP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428</a:t>
                      </a:r>
                      <a:endParaRPr kumimoji="1" lang="ja-JP" altLang="en-US" sz="320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2357105473"/>
                  </a:ext>
                </a:extLst>
              </a:tr>
              <a:tr h="675162">
                <a:tc>
                  <a:txBody>
                    <a:bodyPr/>
                    <a:lstStyle/>
                    <a:p>
                      <a:pPr marL="0" marR="0" lvl="0" indent="0" algn="ctr" defTabSz="584200" eaLnBrk="1" fontAlgn="auto" latinLnBrk="0" hangingPunct="1">
                        <a:lnSpc>
                          <a:spcPct val="100000"/>
                        </a:lnSpc>
                        <a:spcBef>
                          <a:spcPts val="0"/>
                        </a:spcBef>
                        <a:spcAft>
                          <a:spcPts val="0"/>
                        </a:spcAft>
                        <a:buClrTx/>
                        <a:buSzTx/>
                        <a:buFontTx/>
                        <a:buNone/>
                        <a:tabLst/>
                        <a:defRPr/>
                      </a:pPr>
                      <a:r>
                        <a:rPr kumimoji="1" lang="ja-JP" altLang="en-US" sz="3200">
                          <a:latin typeface="UD デジタル 教科書体 NK-B" panose="02020700000000000000" pitchFamily="18" charset="-128"/>
                          <a:ea typeface="UD デジタル 教科書体 NK-B" panose="02020700000000000000" pitchFamily="18" charset="-128"/>
                        </a:rPr>
                        <a:t>本</a:t>
                      </a:r>
                      <a:r>
                        <a:rPr kumimoji="1" lang="en-US" altLang="ja-JP" sz="3200">
                          <a:latin typeface="UD デジタル 教科書体 NK-B" panose="02020700000000000000" pitchFamily="18" charset="-128"/>
                          <a:ea typeface="UD デジタル 教科書体 NK-B" panose="02020700000000000000" pitchFamily="18" charset="-128"/>
                        </a:rPr>
                        <a:t>/</a:t>
                      </a:r>
                      <a:r>
                        <a:rPr kumimoji="1" lang="ja-JP" altLang="en-US" sz="3200">
                          <a:latin typeface="UD デジタル 教科書体 NK-B" panose="02020700000000000000" pitchFamily="18" charset="-128"/>
                          <a:ea typeface="UD デジタル 教科書体 NK-B" panose="02020700000000000000" pitchFamily="18" charset="-128"/>
                        </a:rPr>
                        <a:t>名</a:t>
                      </a:r>
                      <a:r>
                        <a:rPr kumimoji="1" lang="en-US" altLang="ja-JP" sz="3200">
                          <a:latin typeface="UD デジタル 教科書体 NK-B" panose="02020700000000000000" pitchFamily="18" charset="-128"/>
                          <a:ea typeface="UD デジタル 教科書体 NK-B" panose="02020700000000000000" pitchFamily="18" charset="-128"/>
                        </a:rPr>
                        <a:t>)</a:t>
                      </a:r>
                      <a:r>
                        <a:rPr kumimoji="1" lang="ja-JP" altLang="en-US" sz="3200">
                          <a:latin typeface="UD デジタル 教科書体 NK-B" panose="02020700000000000000" pitchFamily="18" charset="-128"/>
                          <a:ea typeface="UD デジタル 教科書体 NK-B" panose="02020700000000000000" pitchFamily="18" charset="-128"/>
                        </a:rPr>
                        <a:t>てくてくﾍﾟﾝｷﾞﾝ隊</a:t>
                      </a:r>
                    </a:p>
                  </a:txBody>
                  <a:tcP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508</a:t>
                      </a:r>
                      <a:endParaRPr kumimoji="1" lang="ja-JP" altLang="en-US" sz="3200">
                        <a:latin typeface="UD デジタル 教科書体 NK-B" panose="02020700000000000000" pitchFamily="18" charset="-128"/>
                        <a:ea typeface="UD デジタル 教科書体 NK-B" panose="02020700000000000000" pitchFamily="18" charset="-128"/>
                      </a:endParaRPr>
                    </a:p>
                  </a:txBody>
                  <a:tcPr/>
                </a:tc>
                <a:extLst>
                  <a:ext uri="{0D108BD9-81ED-4DB2-BD59-A6C34878D82A}">
                    <a16:rowId xmlns:a16="http://schemas.microsoft.com/office/drawing/2014/main" val="4236204279"/>
                  </a:ext>
                </a:extLst>
              </a:tr>
            </a:tbl>
          </a:graphicData>
        </a:graphic>
      </p:graphicFrame>
      <p:sp>
        <p:nvSpPr>
          <p:cNvPr id="18" name="テキスト ボックス 17">
            <a:extLst>
              <a:ext uri="{FF2B5EF4-FFF2-40B4-BE49-F238E27FC236}">
                <a16:creationId xmlns:a16="http://schemas.microsoft.com/office/drawing/2014/main" id="{540C19BA-9EA9-56F8-770C-04ED31A80B39}"/>
              </a:ext>
            </a:extLst>
          </p:cNvPr>
          <p:cNvSpPr txBox="1"/>
          <p:nvPr/>
        </p:nvSpPr>
        <p:spPr>
          <a:xfrm>
            <a:off x="18726618" y="5330307"/>
            <a:ext cx="5248950" cy="46166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a:hlinkClick r:id="rId11"/>
              </a:rPr>
              <a:t>https://timesync.site/toyota/251207/ </a:t>
            </a:r>
            <a:endParaRPr lang="ja-JP" altLang="en-US"/>
          </a:p>
        </p:txBody>
      </p:sp>
      <p:sp>
        <p:nvSpPr>
          <p:cNvPr id="27" name="テキスト ボックス 26">
            <a:extLst>
              <a:ext uri="{FF2B5EF4-FFF2-40B4-BE49-F238E27FC236}">
                <a16:creationId xmlns:a16="http://schemas.microsoft.com/office/drawing/2014/main" id="{7E8514F1-C0C5-B25A-BA9C-00BE83FA2773}"/>
              </a:ext>
            </a:extLst>
          </p:cNvPr>
          <p:cNvSpPr txBox="1"/>
          <p:nvPr/>
        </p:nvSpPr>
        <p:spPr>
          <a:xfrm>
            <a:off x="12666487" y="5361559"/>
            <a:ext cx="5248950" cy="461665"/>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ja-JP">
                <a:hlinkClick r:id="rId12"/>
              </a:rPr>
              <a:t>https://timesync.jp/toyota/251207/</a:t>
            </a:r>
            <a:endParaRPr lang="ja-JP" altLang="en-US"/>
          </a:p>
        </p:txBody>
      </p:sp>
      <p:sp>
        <p:nvSpPr>
          <p:cNvPr id="28" name="NAME">
            <a:extLst>
              <a:ext uri="{FF2B5EF4-FFF2-40B4-BE49-F238E27FC236}">
                <a16:creationId xmlns:a16="http://schemas.microsoft.com/office/drawing/2014/main" id="{D674B67D-CE7B-4B4B-32F5-410AC7F3651F}"/>
              </a:ext>
            </a:extLst>
          </p:cNvPr>
          <p:cNvSpPr txBox="1"/>
          <p:nvPr/>
        </p:nvSpPr>
        <p:spPr>
          <a:xfrm>
            <a:off x="3590727" y="7162080"/>
            <a:ext cx="2583453" cy="634361"/>
          </a:xfrm>
          <a:prstGeom prst="rect">
            <a:avLst/>
          </a:prstGeom>
          <a:ln/>
          <a:extLst>
            <a:ext uri="{C572A759-6A51-4108-AA02-DFA0A04FC94B}">
              <ma14:wrappingTextBoxFlag xmlns="" xmlns:ma14="http://schemas.microsoft.com/office/mac/drawingml/2011/main" xmlns:a14="http://schemas.microsoft.com/office/drawing/2010/main" xmlns:m="http://schemas.openxmlformats.org/officeDocument/2006/math" val="1"/>
            </a:ext>
          </a:extLst>
        </p:spPr>
        <p:style>
          <a:lnRef idx="1">
            <a:schemeClr val="accent2"/>
          </a:lnRef>
          <a:fillRef idx="3">
            <a:schemeClr val="accent2"/>
          </a:fillRef>
          <a:effectRef idx="2">
            <a:schemeClr val="accent2"/>
          </a:effectRef>
          <a:fontRef idx="minor">
            <a:schemeClr val="lt1"/>
          </a:fontRef>
        </p:style>
        <p:txBody>
          <a:bodyPr wrap="square" lIns="47413" tIns="47413" rIns="47413" bIns="47413" anchor="ctr">
            <a:spAutoFit/>
          </a:bodyPr>
          <a:lstStyle>
            <a:lvl1pPr>
              <a:defRPr sz="3500" spc="175">
                <a:latin typeface="+mn-lt"/>
                <a:ea typeface="+mn-ea"/>
                <a:cs typeface="+mn-cs"/>
                <a:sym typeface="ヒラギノ角ゴ ProN W6"/>
              </a:defRPr>
            </a:lvl1pPr>
          </a:lstStyle>
          <a:p>
            <a:r>
              <a:rPr lang="ja-JP" altLang="en-US">
                <a:solidFill>
                  <a:schemeClr val="bg1"/>
                </a:solidFill>
                <a:latin typeface="游ゴシック Medium" panose="020B0500000000000000" pitchFamily="50" charset="-128"/>
                <a:ea typeface="游ゴシック Medium" panose="020B0500000000000000" pitchFamily="50" charset="-128"/>
              </a:rPr>
              <a:t>定点</a:t>
            </a:r>
            <a:r>
              <a:rPr lang="en-US" altLang="ja-JP" err="1">
                <a:solidFill>
                  <a:schemeClr val="bg1"/>
                </a:solidFill>
                <a:latin typeface="游ゴシック Medium" panose="020B0500000000000000" pitchFamily="50" charset="-128"/>
                <a:ea typeface="游ゴシック Medium" panose="020B0500000000000000" pitchFamily="50" charset="-128"/>
              </a:rPr>
              <a:t>ch</a:t>
            </a:r>
            <a:endParaRPr>
              <a:solidFill>
                <a:schemeClr val="bg1"/>
              </a:solidFill>
              <a:latin typeface="游ゴシック Medium" panose="020B0500000000000000" pitchFamily="50" charset="-128"/>
              <a:ea typeface="游ゴシック Medium" panose="020B0500000000000000" pitchFamily="50" charset="-128"/>
            </a:endParaRPr>
          </a:p>
        </p:txBody>
      </p:sp>
      <p:pic>
        <p:nvPicPr>
          <p:cNvPr id="34" name="図 33">
            <a:extLst>
              <a:ext uri="{FF2B5EF4-FFF2-40B4-BE49-F238E27FC236}">
                <a16:creationId xmlns:a16="http://schemas.microsoft.com/office/drawing/2014/main" id="{DAE9DD41-8124-BEF1-3596-1B1CDB77EB25}"/>
              </a:ext>
            </a:extLst>
          </p:cNvPr>
          <p:cNvPicPr>
            <a:picLocks noChangeAspect="1"/>
          </p:cNvPicPr>
          <p:nvPr/>
        </p:nvPicPr>
        <p:blipFill>
          <a:blip r:embed="rId13"/>
          <a:stretch>
            <a:fillRect/>
          </a:stretch>
        </p:blipFill>
        <p:spPr>
          <a:xfrm>
            <a:off x="16487427" y="7076180"/>
            <a:ext cx="3921624" cy="689517"/>
          </a:xfrm>
          <a:prstGeom prst="rect">
            <a:avLst/>
          </a:prstGeom>
        </p:spPr>
      </p:pic>
      <p:sp>
        <p:nvSpPr>
          <p:cNvPr id="35" name="矢印: 下 34">
            <a:extLst>
              <a:ext uri="{FF2B5EF4-FFF2-40B4-BE49-F238E27FC236}">
                <a16:creationId xmlns:a16="http://schemas.microsoft.com/office/drawing/2014/main" id="{105EE836-0CE3-AE4C-F1D1-060D529076C2}"/>
              </a:ext>
            </a:extLst>
          </p:cNvPr>
          <p:cNvSpPr/>
          <p:nvPr/>
        </p:nvSpPr>
        <p:spPr>
          <a:xfrm>
            <a:off x="14673768" y="6058232"/>
            <a:ext cx="6967728" cy="740707"/>
          </a:xfrm>
          <a:prstGeom prst="downArrow">
            <a:avLst/>
          </a:prstGeom>
          <a:solidFill>
            <a:srgbClr val="00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ja-JP" altLang="en-US" sz="3000">
                <a:solidFill>
                  <a:srgbClr val="FFFFFF"/>
                </a:solidFill>
                <a:latin typeface="ヒラギノ角ゴ ProN W4"/>
                <a:ea typeface="ヒラギノ角ゴ ProN W4"/>
                <a:cs typeface="ヒラギノ角ゴ ProN W4"/>
                <a:sym typeface="ヒラギノ角ゴ ProN W4"/>
              </a:rPr>
              <a:t>チーム</a:t>
            </a:r>
            <a:r>
              <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rPr>
              <a:t>検索画面へ</a:t>
            </a:r>
          </a:p>
        </p:txBody>
      </p:sp>
      <p:sp>
        <p:nvSpPr>
          <p:cNvPr id="36" name="NAME">
            <a:extLst>
              <a:ext uri="{FF2B5EF4-FFF2-40B4-BE49-F238E27FC236}">
                <a16:creationId xmlns:a16="http://schemas.microsoft.com/office/drawing/2014/main" id="{1E840EEC-DDBF-FD36-678C-40D5FEDDDB17}"/>
              </a:ext>
            </a:extLst>
          </p:cNvPr>
          <p:cNvSpPr txBox="1"/>
          <p:nvPr/>
        </p:nvSpPr>
        <p:spPr>
          <a:xfrm>
            <a:off x="14240328" y="7979275"/>
            <a:ext cx="8415822"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7413" tIns="47413" rIns="47413" bIns="47413" anchor="ctr">
            <a:spAutoFit/>
          </a:bodyPr>
          <a:lstStyle>
            <a:lvl1pPr>
              <a:defRPr sz="3500" spc="175">
                <a:latin typeface="+mn-lt"/>
                <a:ea typeface="+mn-ea"/>
                <a:cs typeface="+mn-cs"/>
                <a:sym typeface="ヒラギノ角ゴ ProN W6"/>
              </a:defRPr>
            </a:lvl1pPr>
          </a:lstStyle>
          <a:p>
            <a:r>
              <a:rPr lang="ja-JP" altLang="en-US">
                <a:solidFill>
                  <a:schemeClr val="tx2"/>
                </a:solidFill>
                <a:latin typeface="游ゴシック Medium" panose="020B0500000000000000" pitchFamily="50" charset="-128"/>
                <a:ea typeface="游ゴシック Medium" panose="020B0500000000000000" pitchFamily="50" charset="-128"/>
              </a:rPr>
              <a:t>チーム名かゼッケン</a:t>
            </a:r>
            <a:r>
              <a:rPr lang="en-US" altLang="ja-JP">
                <a:solidFill>
                  <a:schemeClr val="tx2"/>
                </a:solidFill>
                <a:latin typeface="游ゴシック Medium" panose="020B0500000000000000" pitchFamily="50" charset="-128"/>
                <a:ea typeface="游ゴシック Medium" panose="020B0500000000000000" pitchFamily="50" charset="-128"/>
              </a:rPr>
              <a:t>No</a:t>
            </a:r>
            <a:r>
              <a:rPr lang="ja-JP" altLang="en-US">
                <a:solidFill>
                  <a:schemeClr val="tx2"/>
                </a:solidFill>
                <a:latin typeface="游ゴシック Medium" panose="020B0500000000000000" pitchFamily="50" charset="-128"/>
                <a:ea typeface="游ゴシック Medium" panose="020B0500000000000000" pitchFamily="50" charset="-128"/>
              </a:rPr>
              <a:t>で検索ください</a:t>
            </a:r>
            <a:endParaRPr>
              <a:solidFill>
                <a:schemeClr val="tx2"/>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99418142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0111D7A-7A26-943F-6323-C50CF3B4E33A}"/>
              </a:ext>
            </a:extLst>
          </p:cNvPr>
          <p:cNvSpPr txBox="1"/>
          <p:nvPr/>
        </p:nvSpPr>
        <p:spPr>
          <a:xfrm>
            <a:off x="949206" y="970498"/>
            <a:ext cx="12476737"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応援者向けシャトルバス</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pic>
        <p:nvPicPr>
          <p:cNvPr id="7" name="図 6">
            <a:extLst>
              <a:ext uri="{FF2B5EF4-FFF2-40B4-BE49-F238E27FC236}">
                <a16:creationId xmlns:a16="http://schemas.microsoft.com/office/drawing/2014/main" id="{C99F5A56-5BB8-DB27-844C-7B045BECB4C5}"/>
              </a:ext>
            </a:extLst>
          </p:cNvPr>
          <p:cNvPicPr>
            <a:picLocks noChangeAspect="1"/>
          </p:cNvPicPr>
          <p:nvPr/>
        </p:nvPicPr>
        <p:blipFill>
          <a:blip r:embed="rId3"/>
          <a:stretch>
            <a:fillRect/>
          </a:stretch>
        </p:blipFill>
        <p:spPr>
          <a:xfrm>
            <a:off x="1647668" y="2047716"/>
            <a:ext cx="20361727" cy="10839820"/>
          </a:xfrm>
          <a:prstGeom prst="rect">
            <a:avLst/>
          </a:prstGeom>
        </p:spPr>
      </p:pic>
    </p:spTree>
    <p:extLst>
      <p:ext uri="{BB962C8B-B14F-4D97-AF65-F5344CB8AC3E}">
        <p14:creationId xmlns:p14="http://schemas.microsoft.com/office/powerpoint/2010/main" val="266618089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066836F-8623-4ABB-79B6-FF1D049B8477}"/>
              </a:ext>
            </a:extLst>
          </p:cNvPr>
          <p:cNvSpPr txBox="1"/>
          <p:nvPr/>
        </p:nvSpPr>
        <p:spPr>
          <a:xfrm>
            <a:off x="949206" y="970498"/>
            <a:ext cx="9730985"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当日ご来場について</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5B2775EB-CB6A-AC6F-894A-C49E53FFB082}"/>
              </a:ext>
            </a:extLst>
          </p:cNvPr>
          <p:cNvSpPr txBox="1"/>
          <p:nvPr/>
        </p:nvSpPr>
        <p:spPr>
          <a:xfrm>
            <a:off x="1252262" y="2656850"/>
            <a:ext cx="20181273" cy="9233297"/>
          </a:xfrm>
          <a:prstGeom prst="rect">
            <a:avLst/>
          </a:prstGeom>
          <a:noFill/>
        </p:spPr>
        <p:txBody>
          <a:bodyPr wrap="square" rtlCol="0">
            <a:spAutoFit/>
          </a:bodyPr>
          <a:lstStyle/>
          <a:p>
            <a:pPr algn="l"/>
            <a:r>
              <a:rPr kumimoji="1" lang="ja-JP" altLang="en-US" sz="5400" b="1">
                <a:solidFill>
                  <a:schemeClr val="tx2"/>
                </a:solidFill>
                <a:latin typeface="UD デジタル 教科書体 NK-B" panose="02020700000000000000" pitchFamily="18" charset="-128"/>
                <a:ea typeface="UD デジタル 教科書体 NK-B" panose="02020700000000000000" pitchFamily="18" charset="-128"/>
              </a:rPr>
              <a:t>来場手段は下記のみです</a:t>
            </a:r>
            <a:endParaRPr kumimoji="1" lang="en-US" altLang="ja-JP" sz="5400" b="1">
              <a:solidFill>
                <a:schemeClr val="tx2"/>
              </a:solidFill>
              <a:latin typeface="UD デジタル 教科書体 NK-B" panose="02020700000000000000" pitchFamily="18" charset="-128"/>
              <a:ea typeface="UD デジタル 教科書体 NK-B" panose="02020700000000000000" pitchFamily="18" charset="-128"/>
            </a:endParaRPr>
          </a:p>
          <a:p>
            <a:pPr algn="l"/>
            <a:r>
              <a:rPr kumimoji="1" lang="ja-JP" altLang="en-US" sz="5400">
                <a:solidFill>
                  <a:schemeClr val="tx2"/>
                </a:solidFill>
                <a:latin typeface="UD デジタル 教科書体 NK-B" panose="02020700000000000000" pitchFamily="18" charset="-128"/>
                <a:ea typeface="UD デジタル 教科書体 NK-B" panose="02020700000000000000" pitchFamily="18" charset="-128"/>
              </a:rPr>
              <a:t>・公共交通機関</a:t>
            </a:r>
            <a:r>
              <a:rPr kumimoji="1" lang="en-US" altLang="ja-JP" sz="5400">
                <a:solidFill>
                  <a:schemeClr val="tx2"/>
                </a:solidFill>
                <a:latin typeface="UD デジタル 教科書体 NK-B" panose="02020700000000000000" pitchFamily="18" charset="-128"/>
                <a:ea typeface="UD デジタル 教科書体 NK-B" panose="02020700000000000000" pitchFamily="18" charset="-128"/>
              </a:rPr>
              <a:t>/</a:t>
            </a:r>
            <a:r>
              <a:rPr kumimoji="1" lang="ja-JP" altLang="en-US" sz="5400">
                <a:solidFill>
                  <a:schemeClr val="tx2"/>
                </a:solidFill>
                <a:latin typeface="UD デジタル 教科書体 NK-B" panose="02020700000000000000" pitchFamily="18" charset="-128"/>
                <a:ea typeface="UD デジタル 教科書体 NK-B" panose="02020700000000000000" pitchFamily="18" charset="-128"/>
              </a:rPr>
              <a:t>徒歩</a:t>
            </a:r>
            <a:endParaRPr kumimoji="1" lang="en-US" altLang="ja-JP" sz="5400">
              <a:solidFill>
                <a:schemeClr val="tx2"/>
              </a:solidFill>
              <a:latin typeface="UD デジタル 教科書体 NK-B" panose="02020700000000000000" pitchFamily="18" charset="-128"/>
              <a:ea typeface="UD デジタル 教科書体 NK-B" panose="02020700000000000000" pitchFamily="18" charset="-128"/>
            </a:endParaRPr>
          </a:p>
          <a:p>
            <a:pPr algn="l"/>
            <a:r>
              <a:rPr kumimoji="1" lang="ja-JP" altLang="en-US" sz="5400">
                <a:solidFill>
                  <a:schemeClr val="tx2"/>
                </a:solidFill>
                <a:latin typeface="UD デジタル 教科書体 NK-B" panose="02020700000000000000" pitchFamily="18" charset="-128"/>
                <a:ea typeface="UD デジタル 教科書体 NK-B" panose="02020700000000000000" pitchFamily="18" charset="-128"/>
              </a:rPr>
              <a:t>・会社バス</a:t>
            </a:r>
            <a:endParaRPr kumimoji="1" lang="en-US" altLang="ja-JP" sz="5400">
              <a:solidFill>
                <a:schemeClr val="tx2"/>
              </a:solidFill>
              <a:latin typeface="UD デジタル 教科書体 NK-B" panose="02020700000000000000" pitchFamily="18" charset="-128"/>
              <a:ea typeface="UD デジタル 教科書体 NK-B" panose="02020700000000000000" pitchFamily="18" charset="-128"/>
            </a:endParaRPr>
          </a:p>
          <a:p>
            <a:pPr algn="l"/>
            <a:r>
              <a:rPr kumimoji="1" lang="ja-JP" altLang="en-US" sz="5400">
                <a:solidFill>
                  <a:schemeClr val="tx2"/>
                </a:solidFill>
                <a:latin typeface="UD デジタル 教科書体 NK-B" panose="02020700000000000000" pitchFamily="18" charset="-128"/>
                <a:ea typeface="UD デジタル 教科書体 NK-B" panose="02020700000000000000" pitchFamily="18" charset="-128"/>
              </a:rPr>
              <a:t>・２輪車（自転車</a:t>
            </a:r>
            <a:r>
              <a:rPr kumimoji="1" lang="en-US" altLang="ja-JP" sz="5400">
                <a:solidFill>
                  <a:schemeClr val="tx2"/>
                </a:solidFill>
                <a:latin typeface="UD デジタル 教科書体 NK-B" panose="02020700000000000000" pitchFamily="18" charset="-128"/>
                <a:ea typeface="UD デジタル 教科書体 NK-B" panose="02020700000000000000" pitchFamily="18" charset="-128"/>
              </a:rPr>
              <a:t>/</a:t>
            </a:r>
            <a:r>
              <a:rPr kumimoji="1" lang="ja-JP" altLang="en-US" sz="5400">
                <a:solidFill>
                  <a:schemeClr val="tx2"/>
                </a:solidFill>
                <a:latin typeface="UD デジタル 教科書体 NK-B" panose="02020700000000000000" pitchFamily="18" charset="-128"/>
                <a:ea typeface="UD デジタル 教科書体 NK-B" panose="02020700000000000000" pitchFamily="18" charset="-128"/>
              </a:rPr>
              <a:t>バイク）　←本年から解禁（詳細次ページ）</a:t>
            </a:r>
            <a:endParaRPr kumimoji="1" lang="en-US" altLang="ja-JP" sz="5400">
              <a:solidFill>
                <a:schemeClr val="tx2"/>
              </a:solidFill>
              <a:latin typeface="UD デジタル 教科書体 NK-B" panose="02020700000000000000" pitchFamily="18" charset="-128"/>
              <a:ea typeface="UD デジタル 教科書体 NK-B" panose="02020700000000000000" pitchFamily="18" charset="-128"/>
            </a:endParaRPr>
          </a:p>
          <a:p>
            <a:pPr algn="l"/>
            <a:endParaRPr kumimoji="1" lang="en-US" altLang="ja-JP" sz="5400">
              <a:solidFill>
                <a:schemeClr val="tx2"/>
              </a:solidFill>
              <a:latin typeface="UD デジタル 教科書体 NK-B" panose="02020700000000000000" pitchFamily="18" charset="-128"/>
              <a:ea typeface="UD デジタル 教科書体 NK-B" panose="02020700000000000000" pitchFamily="18" charset="-128"/>
            </a:endParaRPr>
          </a:p>
          <a:p>
            <a:pPr algn="l"/>
            <a:r>
              <a:rPr kumimoji="1" lang="ja-JP" altLang="en-US" sz="5400">
                <a:solidFill>
                  <a:srgbClr val="FF0000"/>
                </a:solidFill>
                <a:latin typeface="UD デジタル 教科書体 NK-B" panose="02020700000000000000" pitchFamily="18" charset="-128"/>
                <a:ea typeface="UD デジタル 教科書体 NK-B" panose="02020700000000000000" pitchFamily="18" charset="-128"/>
              </a:rPr>
              <a:t>禁止）</a:t>
            </a:r>
            <a:endPar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endParaRPr>
          </a:p>
          <a:p>
            <a:pPr algn="l"/>
            <a:r>
              <a:rPr kumimoji="1" lang="ja-JP" altLang="en-US" sz="5400">
                <a:solidFill>
                  <a:srgbClr val="FF0000"/>
                </a:solidFill>
                <a:latin typeface="UD デジタル 教科書体 NK-B" panose="02020700000000000000" pitchFamily="18" charset="-128"/>
                <a:ea typeface="UD デジタル 教科書体 NK-B" panose="02020700000000000000" pitchFamily="18" charset="-128"/>
              </a:rPr>
              <a:t>・タクシー</a:t>
            </a:r>
            <a:endPar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endParaRPr>
          </a:p>
          <a:p>
            <a:pPr algn="l"/>
            <a:r>
              <a:rPr kumimoji="1" lang="ja-JP" altLang="en-US" sz="5400">
                <a:solidFill>
                  <a:srgbClr val="FF0000"/>
                </a:solidFill>
                <a:latin typeface="UD デジタル 教科書体 NK-B" panose="02020700000000000000" pitchFamily="18" charset="-128"/>
                <a:ea typeface="UD デジタル 教科書体 NK-B" panose="02020700000000000000" pitchFamily="18" charset="-128"/>
              </a:rPr>
              <a:t>・家族友人等による送迎</a:t>
            </a:r>
            <a:endPar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endParaRPr>
          </a:p>
          <a:p>
            <a:pPr algn="l"/>
            <a:r>
              <a:rPr kumimoji="1" lang="ja-JP" altLang="en-US" sz="5400">
                <a:solidFill>
                  <a:srgbClr val="FF0000"/>
                </a:solidFill>
                <a:latin typeface="UD デジタル 教科書体 NK-B" panose="02020700000000000000" pitchFamily="18" charset="-128"/>
                <a:ea typeface="UD デジタル 教科書体 NK-B" panose="02020700000000000000" pitchFamily="18" charset="-128"/>
              </a:rPr>
              <a:t>・三好ケ丘</a:t>
            </a:r>
            <a:r>
              <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sz="5400">
                <a:solidFill>
                  <a:srgbClr val="FF0000"/>
                </a:solidFill>
                <a:latin typeface="UD デジタル 教科書体 NK-B" panose="02020700000000000000" pitchFamily="18" charset="-128"/>
                <a:ea typeface="UD デジタル 教科書体 NK-B" panose="02020700000000000000" pitchFamily="18" charset="-128"/>
              </a:rPr>
              <a:t>浄水</a:t>
            </a:r>
            <a:r>
              <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sz="5400">
                <a:solidFill>
                  <a:srgbClr val="FF0000"/>
                </a:solidFill>
                <a:latin typeface="UD デジタル 教科書体 NK-B" panose="02020700000000000000" pitchFamily="18" charset="-128"/>
                <a:ea typeface="UD デジタル 教科書体 NK-B" panose="02020700000000000000" pitchFamily="18" charset="-128"/>
              </a:rPr>
              <a:t>黒笹等の近隣</a:t>
            </a:r>
            <a:r>
              <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rPr>
              <a:t>P</a:t>
            </a:r>
            <a:r>
              <a:rPr kumimoji="1" lang="ja-JP" altLang="en-US" sz="5400">
                <a:solidFill>
                  <a:srgbClr val="FF0000"/>
                </a:solidFill>
                <a:latin typeface="UD デジタル 教科書体 NK-B" panose="02020700000000000000" pitchFamily="18" charset="-128"/>
                <a:ea typeface="UD デジタル 教科書体 NK-B" panose="02020700000000000000" pitchFamily="18" charset="-128"/>
              </a:rPr>
              <a:t>やお店に駐車</a:t>
            </a:r>
            <a:endPar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endParaRPr>
          </a:p>
          <a:p>
            <a:pPr algn="l"/>
            <a:endPar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endParaRPr>
          </a:p>
          <a:p>
            <a:pPr algn="l"/>
            <a:r>
              <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sz="5400">
                <a:solidFill>
                  <a:srgbClr val="FF0000"/>
                </a:solidFill>
                <a:latin typeface="UD デジタル 教科書体 NK-B" panose="02020700000000000000" pitchFamily="18" charset="-128"/>
                <a:ea typeface="UD デジタル 教科書体 NK-B" panose="02020700000000000000" pitchFamily="18" charset="-128"/>
              </a:rPr>
              <a:t>ルール違反が見つかった場合翌年出場権剥奪</a:t>
            </a:r>
            <a:endParaRPr kumimoji="1" lang="en-US" altLang="ja-JP" sz="5400">
              <a:solidFill>
                <a:srgbClr val="FF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9308103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AD4D446-15F7-E4A7-25DB-081A2A1F085D}"/>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rot="2704397">
            <a:off x="4990659" y="2226886"/>
            <a:ext cx="14944640" cy="14028957"/>
          </a:xfrm>
          <a:prstGeom prst="rect">
            <a:avLst/>
          </a:prstGeom>
        </p:spPr>
      </p:pic>
      <p:sp>
        <p:nvSpPr>
          <p:cNvPr id="41" name="吹き出し: 四角形 40">
            <a:extLst>
              <a:ext uri="{FF2B5EF4-FFF2-40B4-BE49-F238E27FC236}">
                <a16:creationId xmlns:a16="http://schemas.microsoft.com/office/drawing/2014/main" id="{CC081C30-EF10-EEE5-4D45-A284E55E706C}"/>
              </a:ext>
            </a:extLst>
          </p:cNvPr>
          <p:cNvSpPr/>
          <p:nvPr/>
        </p:nvSpPr>
        <p:spPr>
          <a:xfrm>
            <a:off x="6076570" y="6641380"/>
            <a:ext cx="3937089" cy="2058808"/>
          </a:xfrm>
          <a:prstGeom prst="wedgeRectCallout">
            <a:avLst>
              <a:gd name="adj1" fmla="val -61596"/>
              <a:gd name="adj2" fmla="val 79721"/>
            </a:avLst>
          </a:prstGeom>
          <a:solidFill>
            <a:schemeClr val="bg1"/>
          </a:solid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 name="テキスト ボックス 3">
            <a:extLst>
              <a:ext uri="{FF2B5EF4-FFF2-40B4-BE49-F238E27FC236}">
                <a16:creationId xmlns:a16="http://schemas.microsoft.com/office/drawing/2014/main" id="{7CF9616D-0D33-B6D6-8C62-CF6803952CB3}"/>
              </a:ext>
            </a:extLst>
          </p:cNvPr>
          <p:cNvSpPr txBox="1"/>
          <p:nvPr/>
        </p:nvSpPr>
        <p:spPr>
          <a:xfrm>
            <a:off x="949206" y="970498"/>
            <a:ext cx="14815049"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２輪車（バイク・自転車）で来場時の注意</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8" name="正方形/長方形 7">
            <a:extLst>
              <a:ext uri="{FF2B5EF4-FFF2-40B4-BE49-F238E27FC236}">
                <a16:creationId xmlns:a16="http://schemas.microsoft.com/office/drawing/2014/main" id="{6D8B2AB2-0269-ABFA-85A5-281A46F67EA3}"/>
              </a:ext>
            </a:extLst>
          </p:cNvPr>
          <p:cNvSpPr/>
          <p:nvPr/>
        </p:nvSpPr>
        <p:spPr>
          <a:xfrm>
            <a:off x="18343984" y="7542607"/>
            <a:ext cx="2108718" cy="926749"/>
          </a:xfrm>
          <a:prstGeom prst="rect">
            <a:avLst/>
          </a:prstGeom>
          <a:solidFill>
            <a:srgbClr val="FFFF00"/>
          </a:solidFill>
          <a:ln w="152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cs typeface="ヒラギノ角ゴ ProN W4"/>
                <a:sym typeface="ヒラギノ角ゴ ProN W4"/>
              </a:rPr>
              <a:t>①東門</a:t>
            </a:r>
            <a:r>
              <a:rPr kumimoji="0" lang="en-US" altLang="ja-JP" sz="3000"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cs typeface="ヒラギノ角ゴ ProN W4"/>
                <a:sym typeface="ヒラギノ角ゴ ProN W4"/>
              </a:rPr>
              <a:t>P</a:t>
            </a:r>
          </a:p>
          <a:p>
            <a:pPr marL="0" marR="0" indent="0" algn="ctr" defTabSz="825500" rtl="0" fontAlgn="auto" latinLnBrk="0" hangingPunct="0">
              <a:lnSpc>
                <a:spcPct val="100000"/>
              </a:lnSpc>
              <a:spcBef>
                <a:spcPts val="0"/>
              </a:spcBef>
              <a:spcAft>
                <a:spcPts val="0"/>
              </a:spcAft>
              <a:buClrTx/>
              <a:buSzTx/>
              <a:buFontTx/>
              <a:buNone/>
              <a:tabLst/>
            </a:pPr>
            <a:r>
              <a:rPr kumimoji="0" lang="en-US" altLang="ja-JP"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cs typeface="ヒラギノ角ゴ ProN W4"/>
                <a:sym typeface="ヒラギノ角ゴ ProN W4"/>
              </a:rPr>
              <a:t>(</a:t>
            </a:r>
            <a:r>
              <a:rPr kumimoji="0" lang="ja-JP" altLang="en-US"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cs typeface="ヒラギノ角ゴ ProN W4"/>
                <a:sym typeface="ヒラギノ角ゴ ProN W4"/>
              </a:rPr>
              <a:t>自転車のみ</a:t>
            </a:r>
            <a:r>
              <a:rPr kumimoji="0" lang="en-US" altLang="ja-JP"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cs typeface="ヒラギノ角ゴ ProN W4"/>
                <a:sym typeface="ヒラギノ角ゴ ProN W4"/>
              </a:rPr>
              <a:t>)</a:t>
            </a:r>
            <a:endParaRPr kumimoji="0" lang="ja-JP" altLang="en-US"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cs typeface="ヒラギノ角ゴ ProN W4"/>
              <a:sym typeface="ヒラギノ角ゴ ProN W4"/>
            </a:endParaRPr>
          </a:p>
        </p:txBody>
      </p:sp>
      <p:sp>
        <p:nvSpPr>
          <p:cNvPr id="14" name="テキスト ボックス 13">
            <a:extLst>
              <a:ext uri="{FF2B5EF4-FFF2-40B4-BE49-F238E27FC236}">
                <a16:creationId xmlns:a16="http://schemas.microsoft.com/office/drawing/2014/main" id="{CB0C7C41-F40D-D876-47C4-7D3581EAAD53}"/>
              </a:ext>
            </a:extLst>
          </p:cNvPr>
          <p:cNvSpPr txBox="1"/>
          <p:nvPr/>
        </p:nvSpPr>
        <p:spPr>
          <a:xfrm>
            <a:off x="949206" y="2462569"/>
            <a:ext cx="5059708" cy="120374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3600">
                <a:solidFill>
                  <a:srgbClr val="FF0000"/>
                </a:solidFill>
                <a:latin typeface="UD デジタル 教科書体 NK-B" panose="02020700000000000000" pitchFamily="18" charset="-128"/>
                <a:ea typeface="UD デジタル 教科書体 NK-B" panose="02020700000000000000" pitchFamily="18" charset="-128"/>
              </a:rPr>
              <a:t>①駐輪場は２か所です</a:t>
            </a:r>
            <a:endParaRPr lang="en-US" altLang="ja-JP" sz="3600">
              <a:solidFill>
                <a:srgbClr val="FF0000"/>
              </a:solidFill>
              <a:latin typeface="UD デジタル 教科書体 NK-B" panose="02020700000000000000" pitchFamily="18" charset="-128"/>
              <a:ea typeface="UD デジタル 教科書体 NK-B" panose="02020700000000000000" pitchFamily="18" charset="-128"/>
            </a:endParaRPr>
          </a:p>
          <a:p>
            <a:pPr marL="0" marR="0" indent="0" algn="l" defTabSz="2438338" rtl="0" fontAlgn="auto" latinLnBrk="0" hangingPunct="0">
              <a:lnSpc>
                <a:spcPct val="100000"/>
              </a:lnSpc>
              <a:spcBef>
                <a:spcPts val="0"/>
              </a:spcBef>
              <a:spcAft>
                <a:spcPts val="0"/>
              </a:spcAft>
              <a:buClrTx/>
              <a:buSzTx/>
              <a:buFontTx/>
              <a:buNone/>
              <a:tabLst/>
            </a:pPr>
            <a:r>
              <a:rPr lang="ja-JP" altLang="en-US" sz="3600">
                <a:solidFill>
                  <a:srgbClr val="FF0000"/>
                </a:solidFill>
                <a:latin typeface="UD デジタル 教科書体 NK-B" panose="02020700000000000000" pitchFamily="18" charset="-128"/>
                <a:ea typeface="UD デジタル 教科書体 NK-B" panose="02020700000000000000" pitchFamily="18" charset="-128"/>
              </a:rPr>
              <a:t>（バイクは西門のみ）</a:t>
            </a:r>
            <a:endParaRPr kumimoji="0" lang="ja-JP" altLang="en-US" sz="3600"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
        <p:nvSpPr>
          <p:cNvPr id="24" name="テキスト ボックス 23">
            <a:extLst>
              <a:ext uri="{FF2B5EF4-FFF2-40B4-BE49-F238E27FC236}">
                <a16:creationId xmlns:a16="http://schemas.microsoft.com/office/drawing/2014/main" id="{B0D279AB-97C1-56AD-05BE-A63FFD0DAAAD}"/>
              </a:ext>
            </a:extLst>
          </p:cNvPr>
          <p:cNvSpPr txBox="1"/>
          <p:nvPr/>
        </p:nvSpPr>
        <p:spPr>
          <a:xfrm>
            <a:off x="20306890" y="8186357"/>
            <a:ext cx="1196099"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600">
                <a:solidFill>
                  <a:schemeClr val="bg1"/>
                </a:solidFill>
                <a:latin typeface="UD デジタル 教科書体 NK-B" panose="02020700000000000000" pitchFamily="18" charset="-128"/>
                <a:ea typeface="UD デジタル 教科書体 NK-B" panose="02020700000000000000" pitchFamily="18" charset="-128"/>
              </a:rPr>
              <a:t>東門</a:t>
            </a:r>
            <a:endParaRPr kumimoji="0" lang="ja-JP" altLang="en-US" sz="36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
        <p:nvSpPr>
          <p:cNvPr id="25" name="テキスト ボックス 24">
            <a:extLst>
              <a:ext uri="{FF2B5EF4-FFF2-40B4-BE49-F238E27FC236}">
                <a16:creationId xmlns:a16="http://schemas.microsoft.com/office/drawing/2014/main" id="{DB099B07-15D4-0899-8841-56FB69F1663E}"/>
              </a:ext>
            </a:extLst>
          </p:cNvPr>
          <p:cNvSpPr txBox="1"/>
          <p:nvPr/>
        </p:nvSpPr>
        <p:spPr>
          <a:xfrm>
            <a:off x="13061077" y="10172254"/>
            <a:ext cx="1196099"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600">
                <a:solidFill>
                  <a:schemeClr val="bg1"/>
                </a:solidFill>
                <a:latin typeface="UD デジタル 教科書体 NK-B" panose="02020700000000000000" pitchFamily="18" charset="-128"/>
                <a:ea typeface="UD デジタル 教科書体 NK-B" panose="02020700000000000000" pitchFamily="18" charset="-128"/>
              </a:rPr>
              <a:t>正門</a:t>
            </a:r>
            <a:endParaRPr kumimoji="0" lang="ja-JP" altLang="en-US" sz="36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
        <p:nvSpPr>
          <p:cNvPr id="26" name="テキスト ボックス 25">
            <a:extLst>
              <a:ext uri="{FF2B5EF4-FFF2-40B4-BE49-F238E27FC236}">
                <a16:creationId xmlns:a16="http://schemas.microsoft.com/office/drawing/2014/main" id="{E9A488C2-E2AF-21FF-AF93-34AC7F2512F6}"/>
              </a:ext>
            </a:extLst>
          </p:cNvPr>
          <p:cNvSpPr txBox="1"/>
          <p:nvPr/>
        </p:nvSpPr>
        <p:spPr>
          <a:xfrm>
            <a:off x="3833038" y="10049684"/>
            <a:ext cx="1196099"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600">
                <a:solidFill>
                  <a:schemeClr val="bg1"/>
                </a:solidFill>
                <a:latin typeface="UD デジタル 教科書体 NK-B" panose="02020700000000000000" pitchFamily="18" charset="-128"/>
                <a:ea typeface="UD デジタル 教科書体 NK-B" panose="02020700000000000000" pitchFamily="18" charset="-128"/>
              </a:rPr>
              <a:t>西門</a:t>
            </a:r>
            <a:endParaRPr kumimoji="0" lang="ja-JP" altLang="en-US" sz="36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
        <p:nvSpPr>
          <p:cNvPr id="27" name="正方形/長方形 26">
            <a:extLst>
              <a:ext uri="{FF2B5EF4-FFF2-40B4-BE49-F238E27FC236}">
                <a16:creationId xmlns:a16="http://schemas.microsoft.com/office/drawing/2014/main" id="{71FB0482-014E-F89E-59C1-BC312974A557}"/>
              </a:ext>
            </a:extLst>
          </p:cNvPr>
          <p:cNvSpPr/>
          <p:nvPr/>
        </p:nvSpPr>
        <p:spPr>
          <a:xfrm>
            <a:off x="3833038" y="9010854"/>
            <a:ext cx="1653363" cy="649750"/>
          </a:xfrm>
          <a:prstGeom prst="rect">
            <a:avLst/>
          </a:prstGeom>
          <a:solidFill>
            <a:srgbClr val="FFFF00"/>
          </a:solidFill>
          <a:ln w="152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cs typeface="ヒラギノ角ゴ ProN W4"/>
                <a:sym typeface="ヒラギノ角ゴ ProN W4"/>
              </a:rPr>
              <a:t>①</a:t>
            </a:r>
            <a:r>
              <a:rPr lang="ja-JP" altLang="en-US" sz="3000">
                <a:solidFill>
                  <a:srgbClr val="FF0000"/>
                </a:solidFill>
                <a:latin typeface="UD デジタル 教科書体 NK-B" panose="02020700000000000000" pitchFamily="18" charset="-128"/>
                <a:ea typeface="UD デジタル 教科書体 NK-B" panose="02020700000000000000" pitchFamily="18" charset="-128"/>
                <a:cs typeface="ヒラギノ角ゴ ProN W4"/>
                <a:sym typeface="ヒラギノ角ゴ ProN W4"/>
              </a:rPr>
              <a:t>西門</a:t>
            </a:r>
            <a:r>
              <a:rPr lang="en-US" altLang="ja-JP" sz="3000">
                <a:solidFill>
                  <a:srgbClr val="FF0000"/>
                </a:solidFill>
                <a:latin typeface="UD デジタル 教科書体 NK-B" panose="02020700000000000000" pitchFamily="18" charset="-128"/>
                <a:ea typeface="UD デジタル 教科書体 NK-B" panose="02020700000000000000" pitchFamily="18" charset="-128"/>
                <a:cs typeface="ヒラギノ角ゴ ProN W4"/>
                <a:sym typeface="ヒラギノ角ゴ ProN W4"/>
              </a:rPr>
              <a:t>P</a:t>
            </a:r>
          </a:p>
          <a:p>
            <a:pPr marL="0" marR="0" indent="0" algn="ctr" defTabSz="825500" rtl="0" fontAlgn="auto" latinLnBrk="0" hangingPunct="0">
              <a:lnSpc>
                <a:spcPct val="100000"/>
              </a:lnSpc>
              <a:spcBef>
                <a:spcPts val="0"/>
              </a:spcBef>
              <a:spcAft>
                <a:spcPts val="0"/>
              </a:spcAft>
              <a:buClrTx/>
              <a:buSzTx/>
              <a:buFontTx/>
              <a:buNone/>
              <a:tabLst/>
            </a:pPr>
            <a:r>
              <a:rPr kumimoji="0" lang="ja-JP" altLang="en-US" sz="2000"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cs typeface="ヒラギノ角ゴ ProN W4"/>
                <a:sym typeface="ヒラギノ角ゴ ProN W4"/>
              </a:rPr>
              <a:t>（両方可）</a:t>
            </a:r>
          </a:p>
        </p:txBody>
      </p:sp>
      <p:sp>
        <p:nvSpPr>
          <p:cNvPr id="30" name="テキスト ボックス 29">
            <a:extLst>
              <a:ext uri="{FF2B5EF4-FFF2-40B4-BE49-F238E27FC236}">
                <a16:creationId xmlns:a16="http://schemas.microsoft.com/office/drawing/2014/main" id="{72AD9F2E-F924-87B8-A718-93BC59BE49D1}"/>
              </a:ext>
            </a:extLst>
          </p:cNvPr>
          <p:cNvSpPr txBox="1"/>
          <p:nvPr/>
        </p:nvSpPr>
        <p:spPr>
          <a:xfrm>
            <a:off x="1096951" y="11172296"/>
            <a:ext cx="5716244" cy="120374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3600">
                <a:solidFill>
                  <a:srgbClr val="FF0000"/>
                </a:solidFill>
                <a:latin typeface="UD デジタル 教科書体 NK-B" panose="02020700000000000000" pitchFamily="18" charset="-128"/>
                <a:ea typeface="UD デジタル 教科書体 NK-B" panose="02020700000000000000" pitchFamily="18" charset="-128"/>
              </a:rPr>
              <a:t>②大井橋西～西門までの道（赤点線）は自転車走行禁止</a:t>
            </a:r>
            <a:endParaRPr kumimoji="0" lang="ja-JP" altLang="en-US" sz="3600" b="0" i="0" u="none" strike="noStrike" cap="none" spc="0" normalizeH="0" baseline="0">
              <a:ln>
                <a:noFill/>
              </a:ln>
              <a:solidFill>
                <a:srgbClr val="FF0000"/>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
        <p:nvSpPr>
          <p:cNvPr id="32" name="フリーフォーム: 図形 31">
            <a:extLst>
              <a:ext uri="{FF2B5EF4-FFF2-40B4-BE49-F238E27FC236}">
                <a16:creationId xmlns:a16="http://schemas.microsoft.com/office/drawing/2014/main" id="{B14D8735-6DE5-A074-0B27-558ED06C3BE8}"/>
              </a:ext>
            </a:extLst>
          </p:cNvPr>
          <p:cNvSpPr/>
          <p:nvPr/>
        </p:nvSpPr>
        <p:spPr>
          <a:xfrm>
            <a:off x="3676261" y="9610531"/>
            <a:ext cx="18176033" cy="1492898"/>
          </a:xfrm>
          <a:custGeom>
            <a:avLst/>
            <a:gdLst>
              <a:gd name="connsiteX0" fmla="*/ 0 w 16888408"/>
              <a:gd name="connsiteY0" fmla="*/ 391885 h 1492898"/>
              <a:gd name="connsiteX1" fmla="*/ 2332653 w 16888408"/>
              <a:gd name="connsiteY1" fmla="*/ 391885 h 1492898"/>
              <a:gd name="connsiteX2" fmla="*/ 2481943 w 16888408"/>
              <a:gd name="connsiteY2" fmla="*/ 503853 h 1492898"/>
              <a:gd name="connsiteX3" fmla="*/ 3452327 w 16888408"/>
              <a:gd name="connsiteY3" fmla="*/ 1026367 h 1492898"/>
              <a:gd name="connsiteX4" fmla="*/ 4646645 w 16888408"/>
              <a:gd name="connsiteY4" fmla="*/ 1492898 h 1492898"/>
              <a:gd name="connsiteX5" fmla="*/ 5859625 w 16888408"/>
              <a:gd name="connsiteY5" fmla="*/ 1399591 h 1492898"/>
              <a:gd name="connsiteX6" fmla="*/ 6046237 w 16888408"/>
              <a:gd name="connsiteY6" fmla="*/ 1324947 h 1492898"/>
              <a:gd name="connsiteX7" fmla="*/ 8210939 w 16888408"/>
              <a:gd name="connsiteY7" fmla="*/ 671804 h 1492898"/>
              <a:gd name="connsiteX8" fmla="*/ 10543592 w 16888408"/>
              <a:gd name="connsiteY8" fmla="*/ 335902 h 1492898"/>
              <a:gd name="connsiteX9" fmla="*/ 13025535 w 16888408"/>
              <a:gd name="connsiteY9" fmla="*/ 0 h 1492898"/>
              <a:gd name="connsiteX10" fmla="*/ 13212147 w 16888408"/>
              <a:gd name="connsiteY10" fmla="*/ 37322 h 1492898"/>
              <a:gd name="connsiteX11" fmla="*/ 15078270 w 16888408"/>
              <a:gd name="connsiteY11" fmla="*/ 690465 h 1492898"/>
              <a:gd name="connsiteX12" fmla="*/ 16888408 w 16888408"/>
              <a:gd name="connsiteY12" fmla="*/ 1101012 h 1492898"/>
              <a:gd name="connsiteX0" fmla="*/ 0 w 18176033"/>
              <a:gd name="connsiteY0" fmla="*/ 391885 h 1492898"/>
              <a:gd name="connsiteX1" fmla="*/ 2332653 w 18176033"/>
              <a:gd name="connsiteY1" fmla="*/ 391885 h 1492898"/>
              <a:gd name="connsiteX2" fmla="*/ 2481943 w 18176033"/>
              <a:gd name="connsiteY2" fmla="*/ 503853 h 1492898"/>
              <a:gd name="connsiteX3" fmla="*/ 3452327 w 18176033"/>
              <a:gd name="connsiteY3" fmla="*/ 1026367 h 1492898"/>
              <a:gd name="connsiteX4" fmla="*/ 4646645 w 18176033"/>
              <a:gd name="connsiteY4" fmla="*/ 1492898 h 1492898"/>
              <a:gd name="connsiteX5" fmla="*/ 5859625 w 18176033"/>
              <a:gd name="connsiteY5" fmla="*/ 1399591 h 1492898"/>
              <a:gd name="connsiteX6" fmla="*/ 6046237 w 18176033"/>
              <a:gd name="connsiteY6" fmla="*/ 1324947 h 1492898"/>
              <a:gd name="connsiteX7" fmla="*/ 8210939 w 18176033"/>
              <a:gd name="connsiteY7" fmla="*/ 671804 h 1492898"/>
              <a:gd name="connsiteX8" fmla="*/ 10543592 w 18176033"/>
              <a:gd name="connsiteY8" fmla="*/ 335902 h 1492898"/>
              <a:gd name="connsiteX9" fmla="*/ 13025535 w 18176033"/>
              <a:gd name="connsiteY9" fmla="*/ 0 h 1492898"/>
              <a:gd name="connsiteX10" fmla="*/ 13212147 w 18176033"/>
              <a:gd name="connsiteY10" fmla="*/ 37322 h 1492898"/>
              <a:gd name="connsiteX11" fmla="*/ 15078270 w 18176033"/>
              <a:gd name="connsiteY11" fmla="*/ 690465 h 1492898"/>
              <a:gd name="connsiteX12" fmla="*/ 18176033 w 18176033"/>
              <a:gd name="connsiteY12" fmla="*/ 373224 h 1492898"/>
              <a:gd name="connsiteX0" fmla="*/ 0 w 18176033"/>
              <a:gd name="connsiteY0" fmla="*/ 391885 h 1492898"/>
              <a:gd name="connsiteX1" fmla="*/ 2332653 w 18176033"/>
              <a:gd name="connsiteY1" fmla="*/ 391885 h 1492898"/>
              <a:gd name="connsiteX2" fmla="*/ 2481943 w 18176033"/>
              <a:gd name="connsiteY2" fmla="*/ 503853 h 1492898"/>
              <a:gd name="connsiteX3" fmla="*/ 3452327 w 18176033"/>
              <a:gd name="connsiteY3" fmla="*/ 1026367 h 1492898"/>
              <a:gd name="connsiteX4" fmla="*/ 4646645 w 18176033"/>
              <a:gd name="connsiteY4" fmla="*/ 1492898 h 1492898"/>
              <a:gd name="connsiteX5" fmla="*/ 5859625 w 18176033"/>
              <a:gd name="connsiteY5" fmla="*/ 1399591 h 1492898"/>
              <a:gd name="connsiteX6" fmla="*/ 6046237 w 18176033"/>
              <a:gd name="connsiteY6" fmla="*/ 1324947 h 1492898"/>
              <a:gd name="connsiteX7" fmla="*/ 8210939 w 18176033"/>
              <a:gd name="connsiteY7" fmla="*/ 671804 h 1492898"/>
              <a:gd name="connsiteX8" fmla="*/ 10543592 w 18176033"/>
              <a:gd name="connsiteY8" fmla="*/ 335902 h 1492898"/>
              <a:gd name="connsiteX9" fmla="*/ 13025535 w 18176033"/>
              <a:gd name="connsiteY9" fmla="*/ 0 h 1492898"/>
              <a:gd name="connsiteX10" fmla="*/ 13212147 w 18176033"/>
              <a:gd name="connsiteY10" fmla="*/ 37322 h 1492898"/>
              <a:gd name="connsiteX11" fmla="*/ 15078270 w 18176033"/>
              <a:gd name="connsiteY11" fmla="*/ 690465 h 1492898"/>
              <a:gd name="connsiteX12" fmla="*/ 16645812 w 18176033"/>
              <a:gd name="connsiteY12" fmla="*/ 541175 h 1492898"/>
              <a:gd name="connsiteX13" fmla="*/ 18176033 w 18176033"/>
              <a:gd name="connsiteY13" fmla="*/ 373224 h 1492898"/>
              <a:gd name="connsiteX0" fmla="*/ 0 w 18176033"/>
              <a:gd name="connsiteY0" fmla="*/ 391885 h 1492898"/>
              <a:gd name="connsiteX1" fmla="*/ 2332653 w 18176033"/>
              <a:gd name="connsiteY1" fmla="*/ 391885 h 1492898"/>
              <a:gd name="connsiteX2" fmla="*/ 2481943 w 18176033"/>
              <a:gd name="connsiteY2" fmla="*/ 503853 h 1492898"/>
              <a:gd name="connsiteX3" fmla="*/ 3452327 w 18176033"/>
              <a:gd name="connsiteY3" fmla="*/ 1026367 h 1492898"/>
              <a:gd name="connsiteX4" fmla="*/ 4646645 w 18176033"/>
              <a:gd name="connsiteY4" fmla="*/ 1492898 h 1492898"/>
              <a:gd name="connsiteX5" fmla="*/ 5859625 w 18176033"/>
              <a:gd name="connsiteY5" fmla="*/ 1399591 h 1492898"/>
              <a:gd name="connsiteX6" fmla="*/ 6046237 w 18176033"/>
              <a:gd name="connsiteY6" fmla="*/ 1324947 h 1492898"/>
              <a:gd name="connsiteX7" fmla="*/ 8210939 w 18176033"/>
              <a:gd name="connsiteY7" fmla="*/ 671804 h 1492898"/>
              <a:gd name="connsiteX8" fmla="*/ 10543592 w 18176033"/>
              <a:gd name="connsiteY8" fmla="*/ 335902 h 1492898"/>
              <a:gd name="connsiteX9" fmla="*/ 13025535 w 18176033"/>
              <a:gd name="connsiteY9" fmla="*/ 0 h 1492898"/>
              <a:gd name="connsiteX10" fmla="*/ 13212147 w 18176033"/>
              <a:gd name="connsiteY10" fmla="*/ 37322 h 1492898"/>
              <a:gd name="connsiteX11" fmla="*/ 15078270 w 18176033"/>
              <a:gd name="connsiteY11" fmla="*/ 690465 h 1492898"/>
              <a:gd name="connsiteX12" fmla="*/ 17056359 w 18176033"/>
              <a:gd name="connsiteY12" fmla="*/ 1194318 h 1492898"/>
              <a:gd name="connsiteX13" fmla="*/ 18176033 w 18176033"/>
              <a:gd name="connsiteY13" fmla="*/ 373224 h 149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76033" h="1492898">
                <a:moveTo>
                  <a:pt x="0" y="391885"/>
                </a:moveTo>
                <a:lnTo>
                  <a:pt x="2332653" y="391885"/>
                </a:lnTo>
                <a:lnTo>
                  <a:pt x="2481943" y="503853"/>
                </a:lnTo>
                <a:lnTo>
                  <a:pt x="3452327" y="1026367"/>
                </a:lnTo>
                <a:lnTo>
                  <a:pt x="4646645" y="1492898"/>
                </a:lnTo>
                <a:lnTo>
                  <a:pt x="5859625" y="1399591"/>
                </a:lnTo>
                <a:lnTo>
                  <a:pt x="6046237" y="1324947"/>
                </a:lnTo>
                <a:lnTo>
                  <a:pt x="8210939" y="671804"/>
                </a:lnTo>
                <a:lnTo>
                  <a:pt x="10543592" y="335902"/>
                </a:lnTo>
                <a:lnTo>
                  <a:pt x="13025535" y="0"/>
                </a:lnTo>
                <a:cubicBezTo>
                  <a:pt x="13199558" y="38671"/>
                  <a:pt x="13136137" y="37322"/>
                  <a:pt x="13212147" y="37322"/>
                </a:cubicBezTo>
                <a:lnTo>
                  <a:pt x="15078270" y="690465"/>
                </a:lnTo>
                <a:cubicBezTo>
                  <a:pt x="15650547" y="774440"/>
                  <a:pt x="16540065" y="1247191"/>
                  <a:pt x="17056359" y="1194318"/>
                </a:cubicBezTo>
                <a:lnTo>
                  <a:pt x="18176033" y="373224"/>
                </a:lnTo>
              </a:path>
            </a:pathLst>
          </a:custGeom>
          <a:noFill/>
          <a:ln w="127000" cap="flat">
            <a:solidFill>
              <a:srgbClr val="FF0000"/>
            </a:solidFill>
            <a:prstDash val="sysDash"/>
            <a:miter lim="400000"/>
            <a:headEnd type="triangle" w="med" len="med"/>
            <a:tailEnd type="triangle" w="med" len="me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cxnSp>
        <p:nvCxnSpPr>
          <p:cNvPr id="34" name="直線矢印コネクタ 33">
            <a:extLst>
              <a:ext uri="{FF2B5EF4-FFF2-40B4-BE49-F238E27FC236}">
                <a16:creationId xmlns:a16="http://schemas.microsoft.com/office/drawing/2014/main" id="{1836C5E2-782F-008A-7861-13F78067B33D}"/>
              </a:ext>
            </a:extLst>
          </p:cNvPr>
          <p:cNvCxnSpPr>
            <a:stCxn id="14" idx="2"/>
          </p:cNvCxnSpPr>
          <p:nvPr/>
        </p:nvCxnSpPr>
        <p:spPr>
          <a:xfrm>
            <a:off x="3479060" y="3666317"/>
            <a:ext cx="952027" cy="50338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A64D58D4-C705-8677-4BE4-3ECDFC4B47F9}"/>
              </a:ext>
            </a:extLst>
          </p:cNvPr>
          <p:cNvCxnSpPr>
            <a:cxnSpLocks/>
          </p:cNvCxnSpPr>
          <p:nvPr/>
        </p:nvCxnSpPr>
        <p:spPr>
          <a:xfrm>
            <a:off x="5241085" y="2975211"/>
            <a:ext cx="13625413" cy="4334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0B2AD14C-8853-786B-D2FD-AF9A57BF79B0}"/>
              </a:ext>
            </a:extLst>
          </p:cNvPr>
          <p:cNvSpPr txBox="1"/>
          <p:nvPr/>
        </p:nvSpPr>
        <p:spPr>
          <a:xfrm>
            <a:off x="19970181" y="9516488"/>
            <a:ext cx="210871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600">
                <a:solidFill>
                  <a:schemeClr val="bg1"/>
                </a:solidFill>
                <a:latin typeface="UD デジタル 教科書体 NK-B" panose="02020700000000000000" pitchFamily="18" charset="-128"/>
                <a:ea typeface="UD デジタル 教科書体 NK-B" panose="02020700000000000000" pitchFamily="18" charset="-128"/>
              </a:rPr>
              <a:t>大井橋西</a:t>
            </a:r>
            <a:endParaRPr kumimoji="0" lang="ja-JP" altLang="en-US" sz="36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pic>
        <p:nvPicPr>
          <p:cNvPr id="40" name="図 39">
            <a:extLst>
              <a:ext uri="{FF2B5EF4-FFF2-40B4-BE49-F238E27FC236}">
                <a16:creationId xmlns:a16="http://schemas.microsoft.com/office/drawing/2014/main" id="{F17E9CC2-638A-E6E7-8631-F5E38D0CFAE7}"/>
              </a:ext>
            </a:extLst>
          </p:cNvPr>
          <p:cNvPicPr>
            <a:picLocks noChangeAspect="1"/>
          </p:cNvPicPr>
          <p:nvPr/>
        </p:nvPicPr>
        <p:blipFill>
          <a:blip r:embed="rId4"/>
          <a:stretch>
            <a:fillRect/>
          </a:stretch>
        </p:blipFill>
        <p:spPr>
          <a:xfrm>
            <a:off x="6282743" y="6811052"/>
            <a:ext cx="3524742" cy="1667108"/>
          </a:xfrm>
          <a:prstGeom prst="rect">
            <a:avLst/>
          </a:prstGeom>
        </p:spPr>
      </p:pic>
      <p:sp>
        <p:nvSpPr>
          <p:cNvPr id="42" name="吹き出し: 四角形 41">
            <a:extLst>
              <a:ext uri="{FF2B5EF4-FFF2-40B4-BE49-F238E27FC236}">
                <a16:creationId xmlns:a16="http://schemas.microsoft.com/office/drawing/2014/main" id="{F99E1EB0-0C6D-C8E6-5426-87B8DC005C5C}"/>
              </a:ext>
            </a:extLst>
          </p:cNvPr>
          <p:cNvSpPr/>
          <p:nvPr/>
        </p:nvSpPr>
        <p:spPr>
          <a:xfrm>
            <a:off x="20028553" y="4531618"/>
            <a:ext cx="3937089" cy="2058808"/>
          </a:xfrm>
          <a:prstGeom prst="wedgeRectCallout">
            <a:avLst>
              <a:gd name="adj1" fmla="val -44058"/>
              <a:gd name="adj2" fmla="val 86973"/>
            </a:avLst>
          </a:prstGeom>
          <a:solidFill>
            <a:schemeClr val="bg1"/>
          </a:solidFill>
          <a:ln w="31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44" name="テキスト ボックス 43">
            <a:extLst>
              <a:ext uri="{FF2B5EF4-FFF2-40B4-BE49-F238E27FC236}">
                <a16:creationId xmlns:a16="http://schemas.microsoft.com/office/drawing/2014/main" id="{BA1B7716-22DB-A88A-645D-74B9838229B3}"/>
              </a:ext>
            </a:extLst>
          </p:cNvPr>
          <p:cNvSpPr txBox="1"/>
          <p:nvPr/>
        </p:nvSpPr>
        <p:spPr>
          <a:xfrm>
            <a:off x="6510675" y="8046148"/>
            <a:ext cx="3399897" cy="46508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a:solidFill>
                  <a:schemeClr val="bg1"/>
                </a:solidFill>
                <a:latin typeface="UD デジタル 教科書体 NK-B" panose="02020700000000000000" pitchFamily="18" charset="-128"/>
                <a:ea typeface="UD デジタル 教科書体 NK-B" panose="02020700000000000000" pitchFamily="18" charset="-128"/>
              </a:rPr>
              <a:t>砂利なので転倒注意</a:t>
            </a:r>
            <a:endParaRPr kumimoji="0" lang="ja-JP" altLang="en-US"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pic>
        <p:nvPicPr>
          <p:cNvPr id="46" name="図 45">
            <a:extLst>
              <a:ext uri="{FF2B5EF4-FFF2-40B4-BE49-F238E27FC236}">
                <a16:creationId xmlns:a16="http://schemas.microsoft.com/office/drawing/2014/main" id="{7CE2F8DA-0D1E-4F97-D924-54FE18FD9154}"/>
              </a:ext>
            </a:extLst>
          </p:cNvPr>
          <p:cNvPicPr>
            <a:picLocks noChangeAspect="1"/>
          </p:cNvPicPr>
          <p:nvPr/>
        </p:nvPicPr>
        <p:blipFill>
          <a:blip r:embed="rId5"/>
          <a:stretch>
            <a:fillRect/>
          </a:stretch>
        </p:blipFill>
        <p:spPr>
          <a:xfrm>
            <a:off x="20320463" y="4637524"/>
            <a:ext cx="3353268" cy="1810003"/>
          </a:xfrm>
          <a:prstGeom prst="rect">
            <a:avLst/>
          </a:prstGeom>
        </p:spPr>
      </p:pic>
      <p:sp>
        <p:nvSpPr>
          <p:cNvPr id="47" name="テキスト ボックス 46">
            <a:extLst>
              <a:ext uri="{FF2B5EF4-FFF2-40B4-BE49-F238E27FC236}">
                <a16:creationId xmlns:a16="http://schemas.microsoft.com/office/drawing/2014/main" id="{75E88153-57A6-A2CB-9B8E-D1216BF9AF4A}"/>
              </a:ext>
            </a:extLst>
          </p:cNvPr>
          <p:cNvSpPr txBox="1"/>
          <p:nvPr/>
        </p:nvSpPr>
        <p:spPr>
          <a:xfrm>
            <a:off x="20468428" y="5982443"/>
            <a:ext cx="3399897" cy="46508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a:solidFill>
                  <a:schemeClr val="bg1"/>
                </a:solidFill>
                <a:latin typeface="UD デジタル 教科書体 NK-B" panose="02020700000000000000" pitchFamily="18" charset="-128"/>
                <a:ea typeface="UD デジタル 教科書体 NK-B" panose="02020700000000000000" pitchFamily="18" charset="-128"/>
              </a:rPr>
              <a:t>坂傾斜強いので注意</a:t>
            </a:r>
            <a:endParaRPr kumimoji="0" lang="ja-JP" altLang="en-US"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Tree>
    <p:extLst>
      <p:ext uri="{BB962C8B-B14F-4D97-AF65-F5344CB8AC3E}">
        <p14:creationId xmlns:p14="http://schemas.microsoft.com/office/powerpoint/2010/main" val="36288107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B193CB2-F9EA-2BB4-F4CB-841EBB931657}"/>
              </a:ext>
            </a:extLst>
          </p:cNvPr>
          <p:cNvSpPr txBox="1"/>
          <p:nvPr/>
        </p:nvSpPr>
        <p:spPr>
          <a:xfrm>
            <a:off x="938785" y="800521"/>
            <a:ext cx="14679167"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（部室課長向け）慰労会について</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6" name="テキスト ボックス 5">
            <a:extLst>
              <a:ext uri="{FF2B5EF4-FFF2-40B4-BE49-F238E27FC236}">
                <a16:creationId xmlns:a16="http://schemas.microsoft.com/office/drawing/2014/main" id="{23BB3110-A29D-41BC-19F4-BC7213B87F05}"/>
              </a:ext>
            </a:extLst>
          </p:cNvPr>
          <p:cNvSpPr txBox="1"/>
          <p:nvPr/>
        </p:nvSpPr>
        <p:spPr>
          <a:xfrm>
            <a:off x="1495044" y="4939269"/>
            <a:ext cx="20423124" cy="452431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3600">
                <a:latin typeface="UD デジタル 教科書体 NK-B" panose="02020700000000000000" pitchFamily="18" charset="-128"/>
                <a:ea typeface="UD デジタル 教科書体 NK-B" panose="02020700000000000000" pitchFamily="18" charset="-128"/>
              </a:rPr>
              <a:t>＜概要＞</a:t>
            </a:r>
            <a:endParaRPr lang="en-US" altLang="ja-JP" sz="3600">
              <a:latin typeface="UD デジタル 教科書体 NK-B" panose="02020700000000000000" pitchFamily="18" charset="-128"/>
              <a:ea typeface="UD デジタル 教科書体 NK-B" panose="02020700000000000000" pitchFamily="18" charset="-128"/>
            </a:endParaRPr>
          </a:p>
          <a:p>
            <a:pPr algn="l"/>
            <a:r>
              <a:rPr lang="ja-JP" altLang="en-US" sz="3600">
                <a:latin typeface="UD デジタル 教科書体 NK-B" panose="02020700000000000000" pitchFamily="18" charset="-128"/>
                <a:ea typeface="UD デジタル 教科書体 NK-B" panose="02020700000000000000" pitchFamily="18" charset="-128"/>
              </a:rPr>
              <a:t>■日時：</a:t>
            </a:r>
            <a:r>
              <a:rPr lang="en-US" altLang="ja-JP" sz="3600">
                <a:latin typeface="UD デジタル 教科書体 NK-B" panose="02020700000000000000" pitchFamily="18" charset="-128"/>
                <a:ea typeface="UD デジタル 教科書体 NK-B" panose="02020700000000000000" pitchFamily="18" charset="-128"/>
              </a:rPr>
              <a:t>12</a:t>
            </a:r>
            <a:r>
              <a:rPr lang="ja-JP" altLang="en-US" sz="3600">
                <a:latin typeface="UD デジタル 教科書体 NK-B" panose="02020700000000000000" pitchFamily="18" charset="-128"/>
                <a:ea typeface="UD デジタル 教科書体 NK-B" panose="02020700000000000000" pitchFamily="18" charset="-128"/>
              </a:rPr>
              <a:t>月</a:t>
            </a:r>
            <a:r>
              <a:rPr lang="en-US" altLang="ja-JP" sz="3600">
                <a:latin typeface="UD デジタル 教科書体 NK-B" panose="02020700000000000000" pitchFamily="18" charset="-128"/>
                <a:ea typeface="UD デジタル 教科書体 NK-B" panose="02020700000000000000" pitchFamily="18" charset="-128"/>
              </a:rPr>
              <a:t>7</a:t>
            </a:r>
            <a:r>
              <a:rPr lang="ja-JP" altLang="en-US" sz="3600">
                <a:latin typeface="UD デジタル 教科書体 NK-B" panose="02020700000000000000" pitchFamily="18" charset="-128"/>
                <a:ea typeface="UD デジタル 教科書体 NK-B" panose="02020700000000000000" pitchFamily="18" charset="-128"/>
              </a:rPr>
              <a:t>日</a:t>
            </a:r>
            <a:r>
              <a:rPr lang="en-US" altLang="ja-JP" sz="3600">
                <a:latin typeface="UD デジタル 教科書体 NK-B" panose="02020700000000000000" pitchFamily="18" charset="-128"/>
                <a:ea typeface="UD デジタル 教科書体 NK-B" panose="02020700000000000000" pitchFamily="18" charset="-128"/>
              </a:rPr>
              <a:t>(</a:t>
            </a:r>
            <a:r>
              <a:rPr lang="ja-JP" altLang="en-US" sz="3600">
                <a:latin typeface="UD デジタル 教科書体 NK-B" panose="02020700000000000000" pitchFamily="18" charset="-128"/>
                <a:ea typeface="UD デジタル 教科書体 NK-B" panose="02020700000000000000" pitchFamily="18" charset="-128"/>
              </a:rPr>
              <a:t>日</a:t>
            </a:r>
            <a:r>
              <a:rPr lang="en-US" altLang="ja-JP" sz="3600">
                <a:latin typeface="UD デジタル 教科書体 NK-B" panose="02020700000000000000" pitchFamily="18" charset="-128"/>
                <a:ea typeface="UD デジタル 教科書体 NK-B" panose="02020700000000000000" pitchFamily="18" charset="-128"/>
              </a:rPr>
              <a:t>) 17:00</a:t>
            </a:r>
            <a:r>
              <a:rPr lang="ja-JP" altLang="en-US" sz="3600">
                <a:latin typeface="UD デジタル 教科書体 NK-B" panose="02020700000000000000" pitchFamily="18" charset="-128"/>
                <a:ea typeface="UD デジタル 教科書体 NK-B" panose="02020700000000000000" pitchFamily="18" charset="-128"/>
              </a:rPr>
              <a:t>～　</a:t>
            </a:r>
            <a:r>
              <a:rPr lang="en-US" altLang="ja-JP" sz="3600">
                <a:latin typeface="UD デジタル 教科書体 NK-B" panose="02020700000000000000" pitchFamily="18" charset="-128"/>
                <a:ea typeface="UD デジタル 教科書体 NK-B" panose="02020700000000000000" pitchFamily="18" charset="-128"/>
              </a:rPr>
              <a:t>※</a:t>
            </a:r>
            <a:r>
              <a:rPr lang="ja-JP" altLang="en-US" sz="3600">
                <a:latin typeface="UD デジタル 教科書体 NK-B" panose="02020700000000000000" pitchFamily="18" charset="-128"/>
                <a:ea typeface="UD デジタル 教科書体 NK-B" panose="02020700000000000000" pitchFamily="18" charset="-128"/>
              </a:rPr>
              <a:t>全社駅伝当日</a:t>
            </a:r>
            <a:br>
              <a:rPr lang="ja-JP" altLang="en-US" sz="3600">
                <a:latin typeface="UD デジタル 教科書体 NK-B" panose="02020700000000000000" pitchFamily="18" charset="-128"/>
                <a:ea typeface="UD デジタル 教科書体 NK-B" panose="02020700000000000000" pitchFamily="18" charset="-128"/>
              </a:rPr>
            </a:br>
            <a:endParaRPr lang="en-US" altLang="ja-JP" sz="3600">
              <a:latin typeface="UD デジタル 教科書体 NK-B" panose="02020700000000000000" pitchFamily="18" charset="-128"/>
              <a:ea typeface="UD デジタル 教科書体 NK-B" panose="02020700000000000000" pitchFamily="18" charset="-128"/>
            </a:endParaRPr>
          </a:p>
          <a:p>
            <a:pPr algn="l"/>
            <a:r>
              <a:rPr lang="ja-JP" altLang="en-US" sz="3600">
                <a:latin typeface="UD デジタル 教科書体 NK-B" panose="02020700000000000000" pitchFamily="18" charset="-128"/>
                <a:ea typeface="UD デジタル 教科書体 NK-B" panose="02020700000000000000" pitchFamily="18" charset="-128"/>
              </a:rPr>
              <a:t>■場所：富士屋 豊田市駅前店（</a:t>
            </a:r>
            <a:r>
              <a:rPr lang="en-US" altLang="ja-JP" sz="3600">
                <a:latin typeface="UD デジタル 教科書体 NK-B" panose="02020700000000000000" pitchFamily="18" charset="-128"/>
                <a:ea typeface="UD デジタル 教科書体 NK-B" panose="02020700000000000000" pitchFamily="18" charset="-128"/>
              </a:rPr>
              <a:t>T-FACE 11F</a:t>
            </a:r>
            <a:r>
              <a:rPr lang="ja-JP" altLang="en-US" sz="3600">
                <a:latin typeface="UD デジタル 教科書体 NK-B" panose="02020700000000000000" pitchFamily="18" charset="-128"/>
                <a:ea typeface="UD デジタル 教科書体 NK-B" panose="02020700000000000000" pitchFamily="18" charset="-128"/>
              </a:rPr>
              <a:t>）</a:t>
            </a:r>
            <a:br>
              <a:rPr lang="ja-JP" altLang="en-US" sz="3600">
                <a:latin typeface="UD デジタル 教科書体 NK-B" panose="02020700000000000000" pitchFamily="18" charset="-128"/>
                <a:ea typeface="UD デジタル 教科書体 NK-B" panose="02020700000000000000" pitchFamily="18" charset="-128"/>
              </a:rPr>
            </a:br>
            <a:endParaRPr lang="en-US" altLang="ja-JP" sz="3600">
              <a:latin typeface="UD デジタル 教科書体 NK-B" panose="02020700000000000000" pitchFamily="18" charset="-128"/>
              <a:ea typeface="UD デジタル 教科書体 NK-B" panose="02020700000000000000" pitchFamily="18" charset="-128"/>
            </a:endParaRPr>
          </a:p>
          <a:p>
            <a:pPr algn="l"/>
            <a:r>
              <a:rPr lang="ja-JP" altLang="en-US" sz="3600">
                <a:latin typeface="UD デジタル 教科書体 NK-B" panose="02020700000000000000" pitchFamily="18" charset="-128"/>
                <a:ea typeface="UD デジタル 教科書体 NK-B" panose="02020700000000000000" pitchFamily="18" charset="-128"/>
              </a:rPr>
              <a:t>■参加者：部室課長、参加選手、当日サポーター、他駅伝活動参加者</a:t>
            </a:r>
            <a:endParaRPr lang="en-US" altLang="ja-JP" sz="3600">
              <a:latin typeface="UD デジタル 教科書体 NK-B" panose="02020700000000000000" pitchFamily="18" charset="-128"/>
              <a:ea typeface="UD デジタル 教科書体 NK-B" panose="02020700000000000000" pitchFamily="18" charset="-128"/>
            </a:endParaRPr>
          </a:p>
          <a:p>
            <a:pPr algn="l"/>
            <a:br>
              <a:rPr lang="ja-JP" altLang="en-US" sz="3600">
                <a:latin typeface="UD デジタル 教科書体 NK-B" panose="02020700000000000000" pitchFamily="18" charset="-128"/>
                <a:ea typeface="UD デジタル 教科書体 NK-B" panose="02020700000000000000" pitchFamily="18" charset="-128"/>
              </a:rPr>
            </a:br>
            <a:r>
              <a:rPr lang="ja-JP" altLang="en-US" sz="3600">
                <a:latin typeface="UD デジタル 教科書体 NK-B" panose="02020700000000000000" pitchFamily="18" charset="-128"/>
                <a:ea typeface="UD デジタル 教科書体 NK-B" panose="02020700000000000000" pitchFamily="18" charset="-128"/>
              </a:rPr>
              <a:t>■会費：未定（別途ご連絡）</a:t>
            </a:r>
          </a:p>
        </p:txBody>
      </p:sp>
      <p:sp>
        <p:nvSpPr>
          <p:cNvPr id="7" name="テキスト ボックス 6">
            <a:extLst>
              <a:ext uri="{FF2B5EF4-FFF2-40B4-BE49-F238E27FC236}">
                <a16:creationId xmlns:a16="http://schemas.microsoft.com/office/drawing/2014/main" id="{384026C7-30CE-115E-5720-2493B70E3BEB}"/>
              </a:ext>
            </a:extLst>
          </p:cNvPr>
          <p:cNvSpPr txBox="1"/>
          <p:nvPr/>
        </p:nvSpPr>
        <p:spPr>
          <a:xfrm>
            <a:off x="1289304" y="2313425"/>
            <a:ext cx="20834604" cy="193899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ja-JP" altLang="en-US" sz="4000">
                <a:solidFill>
                  <a:srgbClr val="FF0000"/>
                </a:solidFill>
                <a:latin typeface="UD デジタル 教科書体 NK-B" panose="02020700000000000000" pitchFamily="18" charset="-128"/>
                <a:ea typeface="UD デジタル 教科書体 NK-B" panose="02020700000000000000" pitchFamily="18" charset="-128"/>
              </a:rPr>
              <a:t>全社駅伝＆半年間の活動を頑張った／サポートしたメンバーのお疲れ様会として全社駅伝当日夜に慰労会を開催します。幹事よりスケジューラーで出欠確認が行っていると思いますのでご回答をよろしくお願いします（是非ご参加ください）</a:t>
            </a:r>
          </a:p>
        </p:txBody>
      </p:sp>
      <p:sp>
        <p:nvSpPr>
          <p:cNvPr id="2" name="テキスト ボックス 1">
            <a:extLst>
              <a:ext uri="{FF2B5EF4-FFF2-40B4-BE49-F238E27FC236}">
                <a16:creationId xmlns:a16="http://schemas.microsoft.com/office/drawing/2014/main" id="{6C8C5A59-C4FB-C34A-43FC-A4BF29395DA3}"/>
              </a:ext>
            </a:extLst>
          </p:cNvPr>
          <p:cNvSpPr txBox="1"/>
          <p:nvPr/>
        </p:nvSpPr>
        <p:spPr>
          <a:xfrm>
            <a:off x="1495044" y="9187511"/>
            <a:ext cx="19709238" cy="3789071"/>
          </a:xfrm>
          <a:prstGeom prst="rect">
            <a:avLst/>
          </a:prstGeom>
          <a:solidFill>
            <a:schemeClr val="tx1">
              <a:alpha val="52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申し訳ありませんが慰労会参加対象は</a:t>
            </a:r>
            <a:endParaRPr kumimoji="0" lang="en-US" altLang="ja-JP"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endParaRPr>
          </a:p>
          <a:p>
            <a:pPr marL="0" marR="0" indent="0" algn="ctr" defTabSz="2438338" rtl="0" fontAlgn="auto" latinLnBrk="0" hangingPunct="0">
              <a:lnSpc>
                <a:spcPct val="100000"/>
              </a:lnSpc>
              <a:spcBef>
                <a:spcPts val="0"/>
              </a:spcBef>
              <a:spcAft>
                <a:spcPts val="0"/>
              </a:spcAft>
              <a:buClrTx/>
              <a:buSzTx/>
              <a:buFontTx/>
              <a:buNone/>
              <a:tabLst/>
            </a:pPr>
            <a:r>
              <a:rPr kumimoji="0" lang="ja-JP" altLang="en-US"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本年駅伝・ウォーキング活動参加者</a:t>
            </a:r>
            <a:endParaRPr kumimoji="0" lang="en-US" altLang="ja-JP"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endParaRPr>
          </a:p>
          <a:p>
            <a:pPr marL="0" marR="0" indent="0" algn="ctr" defTabSz="2438338" rtl="0" fontAlgn="auto" latinLnBrk="0" hangingPunct="0">
              <a:lnSpc>
                <a:spcPct val="100000"/>
              </a:lnSpc>
              <a:spcBef>
                <a:spcPts val="0"/>
              </a:spcBef>
              <a:spcAft>
                <a:spcPts val="0"/>
              </a:spcAft>
              <a:buClrTx/>
              <a:buSzTx/>
              <a:buFontTx/>
              <a:buNone/>
              <a:tabLst/>
            </a:pPr>
            <a:r>
              <a:rPr kumimoji="0" lang="en-US" altLang="ja-JP"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a:t>
            </a:r>
            <a:r>
              <a:rPr kumimoji="0" lang="ja-JP" altLang="en-US"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サポーター</a:t>
            </a:r>
            <a:r>
              <a:rPr kumimoji="0" lang="en-US" altLang="ja-JP"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a:t>
            </a:r>
            <a:r>
              <a:rPr kumimoji="0" lang="ja-JP" altLang="en-US"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幹事</a:t>
            </a:r>
            <a:r>
              <a:rPr kumimoji="0" lang="en-US" altLang="ja-JP"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a:t>
            </a:r>
            <a:r>
              <a:rPr kumimoji="0" lang="ja-JP" altLang="en-US"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部室課長のみです</a:t>
            </a:r>
          </a:p>
        </p:txBody>
      </p:sp>
    </p:spTree>
    <p:extLst>
      <p:ext uri="{BB962C8B-B14F-4D97-AF65-F5344CB8AC3E}">
        <p14:creationId xmlns:p14="http://schemas.microsoft.com/office/powerpoint/2010/main" val="273076539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1154C11-A181-EEC8-2A59-55083344DB62}"/>
              </a:ext>
            </a:extLst>
          </p:cNvPr>
          <p:cNvSpPr txBox="1"/>
          <p:nvPr/>
        </p:nvSpPr>
        <p:spPr>
          <a:xfrm>
            <a:off x="938785" y="800521"/>
            <a:ext cx="20183855" cy="1077218"/>
          </a:xfrm>
          <a:prstGeom prst="rect">
            <a:avLst/>
          </a:prstGeom>
          <a:noFill/>
        </p:spPr>
        <p:txBody>
          <a:bodyPr wrap="square" rtlCol="0">
            <a:spAutoFit/>
          </a:bodyPr>
          <a:lstStyle/>
          <a:p>
            <a:pPr algn="l"/>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11/19(</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水</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　部員応援開催</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(18</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時～＠本社</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G)</a:t>
            </a:r>
          </a:p>
        </p:txBody>
      </p:sp>
      <p:pic>
        <p:nvPicPr>
          <p:cNvPr id="6" name="図 5">
            <a:extLst>
              <a:ext uri="{FF2B5EF4-FFF2-40B4-BE49-F238E27FC236}">
                <a16:creationId xmlns:a16="http://schemas.microsoft.com/office/drawing/2014/main" id="{12BBE3AC-1E63-E287-C923-E4F9AABE0E49}"/>
              </a:ext>
            </a:extLst>
          </p:cNvPr>
          <p:cNvPicPr>
            <a:picLocks noChangeAspect="1"/>
          </p:cNvPicPr>
          <p:nvPr/>
        </p:nvPicPr>
        <p:blipFill>
          <a:blip r:embed="rId2"/>
          <a:srcRect t="11176"/>
          <a:stretch/>
        </p:blipFill>
        <p:spPr>
          <a:xfrm>
            <a:off x="2797474" y="3438144"/>
            <a:ext cx="18789052" cy="9344352"/>
          </a:xfrm>
          <a:prstGeom prst="rect">
            <a:avLst/>
          </a:prstGeom>
        </p:spPr>
      </p:pic>
      <p:sp>
        <p:nvSpPr>
          <p:cNvPr id="7" name="正方形/長方形 6">
            <a:extLst>
              <a:ext uri="{FF2B5EF4-FFF2-40B4-BE49-F238E27FC236}">
                <a16:creationId xmlns:a16="http://schemas.microsoft.com/office/drawing/2014/main" id="{C0F3436D-5D09-58E4-18D7-BCF6174DD60E}"/>
              </a:ext>
            </a:extLst>
          </p:cNvPr>
          <p:cNvSpPr/>
          <p:nvPr/>
        </p:nvSpPr>
        <p:spPr>
          <a:xfrm>
            <a:off x="3346704" y="4608576"/>
            <a:ext cx="4425696" cy="603504"/>
          </a:xfrm>
          <a:prstGeom prst="rect">
            <a:avLst/>
          </a:prstGeom>
          <a:noFill/>
          <a:ln w="76200">
            <a:solidFill>
              <a:schemeClr val="accent1"/>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8" name="テキスト ボックス 7">
            <a:extLst>
              <a:ext uri="{FF2B5EF4-FFF2-40B4-BE49-F238E27FC236}">
                <a16:creationId xmlns:a16="http://schemas.microsoft.com/office/drawing/2014/main" id="{F299BE6B-B95B-2F8D-6CE7-B4A758E690D6}"/>
              </a:ext>
            </a:extLst>
          </p:cNvPr>
          <p:cNvSpPr txBox="1"/>
          <p:nvPr/>
        </p:nvSpPr>
        <p:spPr>
          <a:xfrm>
            <a:off x="7077456" y="4138290"/>
            <a:ext cx="3108960" cy="46508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←雨天中止（</a:t>
            </a:r>
            <a:r>
              <a:rPr kumimoji="0" lang="en-US" altLang="ja-JP"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T_T</a:t>
            </a:r>
            <a:r>
              <a:rPr kumimoji="0" lang="ja-JP" altLang="en-US"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a:t>
            </a:r>
          </a:p>
        </p:txBody>
      </p:sp>
      <p:sp>
        <p:nvSpPr>
          <p:cNvPr id="9" name="テキスト ボックス 8">
            <a:extLst>
              <a:ext uri="{FF2B5EF4-FFF2-40B4-BE49-F238E27FC236}">
                <a16:creationId xmlns:a16="http://schemas.microsoft.com/office/drawing/2014/main" id="{A291D9DC-3738-4CB9-A720-8CB1B999A5DB}"/>
              </a:ext>
            </a:extLst>
          </p:cNvPr>
          <p:cNvSpPr txBox="1"/>
          <p:nvPr/>
        </p:nvSpPr>
        <p:spPr>
          <a:xfrm>
            <a:off x="1085089" y="1974486"/>
            <a:ext cx="22067519" cy="1754326"/>
          </a:xfrm>
          <a:prstGeom prst="rect">
            <a:avLst/>
          </a:prstGeom>
          <a:noFill/>
        </p:spPr>
        <p:txBody>
          <a:bodyPr wrap="square" rtlCol="0">
            <a:spAutoFit/>
          </a:bodyPr>
          <a:lstStyle/>
          <a:p>
            <a:pPr algn="l"/>
            <a:r>
              <a:rPr lang="ja-JP" altLang="en-US" sz="5400">
                <a:solidFill>
                  <a:srgbClr val="FF0000"/>
                </a:solidFill>
                <a:latin typeface="UD デジタル 教科書体 NK-B" panose="02020700000000000000" pitchFamily="18" charset="-128"/>
                <a:ea typeface="UD デジタル 教科書体 NK-B" panose="02020700000000000000" pitchFamily="18" charset="-128"/>
              </a:rPr>
              <a:t>練習会を見に来ていただき応援する企画です！</a:t>
            </a:r>
            <a:endParaRPr lang="en-US" altLang="ja-JP" sz="5400">
              <a:solidFill>
                <a:srgbClr val="FF0000"/>
              </a:solidFill>
              <a:latin typeface="UD デジタル 教科書体 NK-B" panose="02020700000000000000" pitchFamily="18" charset="-128"/>
              <a:ea typeface="UD デジタル 教科書体 NK-B" panose="02020700000000000000" pitchFamily="18" charset="-128"/>
            </a:endParaRPr>
          </a:p>
          <a:p>
            <a:pPr algn="l"/>
            <a:r>
              <a:rPr lang="ja-JP" altLang="en-US" sz="5400">
                <a:solidFill>
                  <a:srgbClr val="FF0000"/>
                </a:solidFill>
                <a:latin typeface="UD デジタル 教科書体 NK-B" panose="02020700000000000000" pitchFamily="18" charset="-128"/>
                <a:ea typeface="UD デジタル 教科書体 NK-B" panose="02020700000000000000" pitchFamily="18" charset="-128"/>
              </a:rPr>
              <a:t>ご都合つく方は是非応援お越しいただけますと幸いです</a:t>
            </a:r>
            <a:endParaRPr lang="en-US" altLang="ja-JP" sz="5400">
              <a:solidFill>
                <a:srgbClr val="FF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92224990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61D70C6-03BF-7EF4-F31F-23017915C773}"/>
              </a:ext>
            </a:extLst>
          </p:cNvPr>
          <p:cNvSpPr>
            <a:spLocks noGrp="1"/>
          </p:cNvSpPr>
          <p:nvPr>
            <p:ph type="body" sz="quarter" idx="10"/>
          </p:nvPr>
        </p:nvSpPr>
        <p:spPr>
          <a:xfrm>
            <a:off x="1288596" y="14124377"/>
            <a:ext cx="19707769" cy="1231106"/>
          </a:xfrm>
        </p:spPr>
        <p:txBody>
          <a:bodyPr/>
          <a:lstStyle/>
          <a:p>
            <a:endParaRPr kumimoji="1" lang="ja-JP" altLang="en-US"/>
          </a:p>
        </p:txBody>
      </p:sp>
      <p:sp>
        <p:nvSpPr>
          <p:cNvPr id="3" name="テキスト プレースホルダー 2">
            <a:extLst>
              <a:ext uri="{FF2B5EF4-FFF2-40B4-BE49-F238E27FC236}">
                <a16:creationId xmlns:a16="http://schemas.microsoft.com/office/drawing/2014/main" id="{4106E2A0-5809-6A13-AEDC-EDF18EDF9C40}"/>
              </a:ext>
            </a:extLst>
          </p:cNvPr>
          <p:cNvSpPr>
            <a:spLocks noGrp="1"/>
          </p:cNvSpPr>
          <p:nvPr>
            <p:ph type="body" sz="quarter" idx="11"/>
          </p:nvPr>
        </p:nvSpPr>
        <p:spPr>
          <a:xfrm>
            <a:off x="1410519" y="15146355"/>
            <a:ext cx="19707769" cy="1053420"/>
          </a:xfrm>
        </p:spPr>
        <p:txBody>
          <a:bodyPr/>
          <a:lstStyle/>
          <a:p>
            <a:endParaRPr kumimoji="1" lang="ja-JP" altLang="en-US"/>
          </a:p>
        </p:txBody>
      </p:sp>
      <p:sp>
        <p:nvSpPr>
          <p:cNvPr id="57" name="テキスト ボックス 56">
            <a:extLst>
              <a:ext uri="{FF2B5EF4-FFF2-40B4-BE49-F238E27FC236}">
                <a16:creationId xmlns:a16="http://schemas.microsoft.com/office/drawing/2014/main" id="{BAE33F30-061A-75F2-8AA4-715EE0E378F2}"/>
              </a:ext>
            </a:extLst>
          </p:cNvPr>
          <p:cNvSpPr txBox="1"/>
          <p:nvPr/>
        </p:nvSpPr>
        <p:spPr>
          <a:xfrm>
            <a:off x="949206" y="970498"/>
            <a:ext cx="12476737"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幹事・運営メンバー</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58" name="角丸四角形 62">
            <a:extLst>
              <a:ext uri="{FF2B5EF4-FFF2-40B4-BE49-F238E27FC236}">
                <a16:creationId xmlns:a16="http://schemas.microsoft.com/office/drawing/2014/main" id="{DA5899A7-F860-371F-8A54-43D82CA6E3DE}"/>
              </a:ext>
            </a:extLst>
          </p:cNvPr>
          <p:cNvSpPr/>
          <p:nvPr/>
        </p:nvSpPr>
        <p:spPr>
          <a:xfrm>
            <a:off x="9439914" y="970498"/>
            <a:ext cx="9594535" cy="935494"/>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l"/>
            <a:r>
              <a:rPr lang="ja-JP" altLang="en-US" sz="4400">
                <a:solidFill>
                  <a:srgbClr val="FF0033"/>
                </a:solidFill>
                <a:latin typeface="UD デジタル 教科書体 NK-B" panose="02020700000000000000" pitchFamily="18" charset="-128"/>
                <a:ea typeface="UD デジタル 教科書体 NK-B" panose="02020700000000000000" pitchFamily="18" charset="-128"/>
              </a:rPr>
              <a:t>多くのメンバーで役割分担して運営</a:t>
            </a:r>
            <a:endParaRPr kumimoji="1" lang="ja-JP" altLang="en-US" sz="4400">
              <a:solidFill>
                <a:srgbClr val="FF0033"/>
              </a:solidFill>
              <a:latin typeface="UD デジタル 教科書体 NK-B" panose="02020700000000000000" pitchFamily="18" charset="-128"/>
              <a:ea typeface="UD デジタル 教科書体 NK-B" panose="02020700000000000000" pitchFamily="18" charset="-128"/>
            </a:endParaRPr>
          </a:p>
        </p:txBody>
      </p:sp>
      <p:pic>
        <p:nvPicPr>
          <p:cNvPr id="5" name="図 4">
            <a:extLst>
              <a:ext uri="{FF2B5EF4-FFF2-40B4-BE49-F238E27FC236}">
                <a16:creationId xmlns:a16="http://schemas.microsoft.com/office/drawing/2014/main" id="{6BB682C9-ABB5-C01D-3DC9-8A9C29739283}"/>
              </a:ext>
            </a:extLst>
          </p:cNvPr>
          <p:cNvPicPr>
            <a:picLocks noChangeAspect="1"/>
          </p:cNvPicPr>
          <p:nvPr/>
        </p:nvPicPr>
        <p:blipFill>
          <a:blip r:embed="rId2"/>
          <a:srcRect t="621" b="1"/>
          <a:stretch/>
        </p:blipFill>
        <p:spPr>
          <a:xfrm>
            <a:off x="1608849" y="1737359"/>
            <a:ext cx="21479964" cy="11286693"/>
          </a:xfrm>
          <a:prstGeom prst="rect">
            <a:avLst/>
          </a:prstGeom>
        </p:spPr>
      </p:pic>
      <p:sp>
        <p:nvSpPr>
          <p:cNvPr id="4" name="正方形/長方形 3">
            <a:extLst>
              <a:ext uri="{FF2B5EF4-FFF2-40B4-BE49-F238E27FC236}">
                <a16:creationId xmlns:a16="http://schemas.microsoft.com/office/drawing/2014/main" id="{B7735ED6-CE9A-284F-FF13-0CB5E194FC6B}"/>
              </a:ext>
            </a:extLst>
          </p:cNvPr>
          <p:cNvSpPr/>
          <p:nvPr/>
        </p:nvSpPr>
        <p:spPr>
          <a:xfrm>
            <a:off x="8767482" y="2927970"/>
            <a:ext cx="2725271" cy="2791512"/>
          </a:xfrm>
          <a:prstGeom prst="rect">
            <a:avLst/>
          </a:prstGeom>
          <a:noFill/>
          <a:ln w="762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6" name="正方形/長方形 5">
            <a:extLst>
              <a:ext uri="{FF2B5EF4-FFF2-40B4-BE49-F238E27FC236}">
                <a16:creationId xmlns:a16="http://schemas.microsoft.com/office/drawing/2014/main" id="{78ACF2CC-B1AB-8F9B-BED6-65288F87282F}"/>
              </a:ext>
            </a:extLst>
          </p:cNvPr>
          <p:cNvSpPr/>
          <p:nvPr/>
        </p:nvSpPr>
        <p:spPr>
          <a:xfrm>
            <a:off x="12568518" y="3069694"/>
            <a:ext cx="2725271" cy="2791512"/>
          </a:xfrm>
          <a:prstGeom prst="rect">
            <a:avLst/>
          </a:prstGeom>
          <a:noFill/>
          <a:ln w="762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7" name="正方形/長方形 6">
            <a:extLst>
              <a:ext uri="{FF2B5EF4-FFF2-40B4-BE49-F238E27FC236}">
                <a16:creationId xmlns:a16="http://schemas.microsoft.com/office/drawing/2014/main" id="{8DE92920-818F-91C0-2A1A-6104A19DE281}"/>
              </a:ext>
            </a:extLst>
          </p:cNvPr>
          <p:cNvSpPr/>
          <p:nvPr/>
        </p:nvSpPr>
        <p:spPr>
          <a:xfrm>
            <a:off x="12568518" y="6459039"/>
            <a:ext cx="2725271" cy="2791512"/>
          </a:xfrm>
          <a:prstGeom prst="rect">
            <a:avLst/>
          </a:prstGeom>
          <a:noFill/>
          <a:ln w="76200">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370434633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DC18E61-93C8-B169-69F0-EF356B08D46E}"/>
              </a:ext>
            </a:extLst>
          </p:cNvPr>
          <p:cNvSpPr txBox="1"/>
          <p:nvPr/>
        </p:nvSpPr>
        <p:spPr>
          <a:xfrm>
            <a:off x="938785" y="800521"/>
            <a:ext cx="20860511"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（部室課長の皆様向け）駅伝関係お願い事項まとめ</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A3E05166-6B1C-C513-B369-8DD8BFD3C83D}"/>
              </a:ext>
            </a:extLst>
          </p:cNvPr>
          <p:cNvSpPr txBox="1"/>
          <p:nvPr/>
        </p:nvSpPr>
        <p:spPr>
          <a:xfrm>
            <a:off x="938784" y="2409865"/>
            <a:ext cx="22286976" cy="4031873"/>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◆全社駅伝出場メンバーを是非応援ください</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　　＋室課員の皆様への宣伝も是非よろしくお願いします</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a:p>
            <a:pPr algn="l"/>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◆当日や事前応援イベントに是非ご参加よろしくお願いします！</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1286F956-47D5-8321-B88C-43EDCED77771}"/>
              </a:ext>
            </a:extLst>
          </p:cNvPr>
          <p:cNvSpPr txBox="1"/>
          <p:nvPr/>
        </p:nvSpPr>
        <p:spPr>
          <a:xfrm>
            <a:off x="938784" y="7274263"/>
            <a:ext cx="23457408" cy="501675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＜日程まとめ＞</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a:p>
            <a:pPr algn="l"/>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11/19(</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水</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　部員応援　</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18:00</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～＠本社</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G</a:t>
            </a:r>
          </a:p>
          <a:p>
            <a:pPr algn="l"/>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12/2(</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火</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　　壮行会　　　</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12:35</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～＠事務２</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a:p>
            <a:pPr algn="l"/>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12/7(</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日</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　　当日応援　</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9:00</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～＠スポセン　</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　　　　　　　　　　慰労会 　　</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17:00</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～＠富士屋</a:t>
            </a:r>
            <a:r>
              <a:rPr lang="en-US" altLang="ja-JP" sz="36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3600">
                <a:solidFill>
                  <a:schemeClr val="tx2">
                    <a:lumMod val="75000"/>
                  </a:schemeClr>
                </a:solidFill>
                <a:latin typeface="UD デジタル 教科書体 NK-B" panose="02020700000000000000" pitchFamily="18" charset="-128"/>
                <a:ea typeface="UD デジタル 教科書体 NK-B" panose="02020700000000000000" pitchFamily="18" charset="-128"/>
              </a:rPr>
              <a:t>部室課長＋関係者のみ。出欠確認あり</a:t>
            </a:r>
            <a:r>
              <a:rPr lang="en-US" altLang="ja-JP" sz="36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32196968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18E1CFF-DEFC-2FC6-6D5C-656E6D60F2E7}"/>
              </a:ext>
            </a:extLst>
          </p:cNvPr>
          <p:cNvSpPr txBox="1"/>
          <p:nvPr/>
        </p:nvSpPr>
        <p:spPr>
          <a:xfrm>
            <a:off x="1066801" y="507913"/>
            <a:ext cx="9837775" cy="1077218"/>
          </a:xfrm>
          <a:prstGeom prst="rect">
            <a:avLst/>
          </a:prstGeom>
          <a:noFill/>
        </p:spPr>
        <p:txBody>
          <a:bodyPr wrap="square" rtlCol="0">
            <a:spAutoFit/>
          </a:bodyPr>
          <a:lstStyle/>
          <a:p>
            <a:pPr algn="l"/>
            <a:r>
              <a:rPr lang="ja-JP" altLang="en-US" sz="6400" dirty="0">
                <a:solidFill>
                  <a:schemeClr val="tx2">
                    <a:lumMod val="75000"/>
                  </a:schemeClr>
                </a:solidFill>
                <a:latin typeface="UD デジタル 教科書体 NK-B" panose="02020700000000000000" pitchFamily="18" charset="-128"/>
                <a:ea typeface="UD デジタル 教科書体 NK-B" panose="02020700000000000000" pitchFamily="18" charset="-128"/>
              </a:rPr>
              <a:t>ロングチーム展望</a:t>
            </a:r>
            <a:endParaRPr lang="en-US" altLang="ja-JP" sz="6400" dirty="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graphicFrame>
        <p:nvGraphicFramePr>
          <p:cNvPr id="6" name="表 5">
            <a:extLst>
              <a:ext uri="{FF2B5EF4-FFF2-40B4-BE49-F238E27FC236}">
                <a16:creationId xmlns:a16="http://schemas.microsoft.com/office/drawing/2014/main" id="{804837D6-A9C7-544C-0FF2-BB180907187E}"/>
              </a:ext>
            </a:extLst>
          </p:cNvPr>
          <p:cNvGraphicFramePr>
            <a:graphicFrameLocks noGrp="1"/>
          </p:cNvGraphicFramePr>
          <p:nvPr>
            <p:extLst>
              <p:ext uri="{D42A27DB-BD31-4B8C-83A1-F6EECF244321}">
                <p14:modId xmlns:p14="http://schemas.microsoft.com/office/powerpoint/2010/main" val="2837977308"/>
              </p:ext>
            </p:extLst>
          </p:nvPr>
        </p:nvGraphicFramePr>
        <p:xfrm>
          <a:off x="1371600" y="2627547"/>
          <a:ext cx="2779776" cy="8516610"/>
        </p:xfrm>
        <a:graphic>
          <a:graphicData uri="http://schemas.openxmlformats.org/drawingml/2006/table">
            <a:tbl>
              <a:tblPr>
                <a:tableStyleId>{5940675A-B579-460E-94D1-54222C63F5DA}</a:tableStyleId>
              </a:tblPr>
              <a:tblGrid>
                <a:gridCol w="1389888">
                  <a:extLst>
                    <a:ext uri="{9D8B030D-6E8A-4147-A177-3AD203B41FA5}">
                      <a16:colId xmlns:a16="http://schemas.microsoft.com/office/drawing/2014/main" val="1431552502"/>
                    </a:ext>
                  </a:extLst>
                </a:gridCol>
                <a:gridCol w="1389888">
                  <a:extLst>
                    <a:ext uri="{9D8B030D-6E8A-4147-A177-3AD203B41FA5}">
                      <a16:colId xmlns:a16="http://schemas.microsoft.com/office/drawing/2014/main" val="750670221"/>
                    </a:ext>
                  </a:extLst>
                </a:gridCol>
              </a:tblGrid>
              <a:tr h="364655">
                <a:tc>
                  <a:txBody>
                    <a:bodyPr/>
                    <a:lstStyle/>
                    <a:p>
                      <a:pPr algn="ctr" fontAlgn="ctr"/>
                      <a:r>
                        <a:rPr lang="ja-JP" altLang="en-US" sz="2400" u="none" strike="noStrike">
                          <a:effectLst/>
                          <a:latin typeface="UD デジタル 教科書体 NK-B" panose="02020700000000000000" pitchFamily="18" charset="-128"/>
                          <a:ea typeface="UD デジタル 教科書体 NK-B" panose="02020700000000000000" pitchFamily="18" charset="-128"/>
                        </a:rPr>
                        <a:t>順位</a:t>
                      </a:r>
                      <a:endParaRPr lang="ja-JP" altLang="en-US"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solidFill>
                      <a:schemeClr val="accent2">
                        <a:lumMod val="20000"/>
                        <a:lumOff val="80000"/>
                      </a:schemeClr>
                    </a:solidFill>
                  </a:tcPr>
                </a:tc>
                <a:tc>
                  <a:txBody>
                    <a:bodyPr/>
                    <a:lstStyle/>
                    <a:p>
                      <a:pPr algn="ctr" fontAlgn="ctr"/>
                      <a:r>
                        <a:rPr lang="ja-JP" altLang="en-US" sz="2400" u="none" strike="noStrike">
                          <a:effectLst/>
                          <a:latin typeface="UD デジタル 教科書体 NK-B" panose="02020700000000000000" pitchFamily="18" charset="-128"/>
                          <a:ea typeface="UD デジタル 教科書体 NK-B" panose="02020700000000000000" pitchFamily="18" charset="-128"/>
                        </a:rPr>
                        <a:t>平均タイム</a:t>
                      </a:r>
                      <a:endParaRPr lang="ja-JP" altLang="en-US"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solidFill>
                      <a:schemeClr val="accent2">
                        <a:lumMod val="20000"/>
                        <a:lumOff val="80000"/>
                      </a:schemeClr>
                    </a:solidFill>
                  </a:tcPr>
                </a:tc>
                <a:extLst>
                  <a:ext uri="{0D108BD9-81ED-4DB2-BD59-A6C34878D82A}">
                    <a16:rowId xmlns:a16="http://schemas.microsoft.com/office/drawing/2014/main" val="1064951449"/>
                  </a:ext>
                </a:extLst>
              </a:tr>
              <a:tr h="626500">
                <a:tc>
                  <a:txBody>
                    <a:bodyPr/>
                    <a:lstStyle/>
                    <a:p>
                      <a:pPr algn="ctr" fontAlgn="ctr"/>
                      <a:r>
                        <a:rPr lang="ja-JP" altLang="en-US"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rPr>
                        <a:t>優勝</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08:41</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391105362"/>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5</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09:00</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353205642"/>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10</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09:06</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2993308166"/>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15</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09:15</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570264025"/>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20</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09:28</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1801211555"/>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25</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09:35</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2349974229"/>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30</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09:40</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2454904859"/>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35</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09:44</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532464071"/>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40</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09:48</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3593372726"/>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45</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09:49</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3118079893"/>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50</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09:56</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906617861"/>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55</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a:effectLst/>
                          <a:latin typeface="UD デジタル 教科書体 NK-B" panose="02020700000000000000" pitchFamily="18" charset="-128"/>
                          <a:ea typeface="UD デジタル 教科書体 NK-B" panose="02020700000000000000" pitchFamily="18" charset="-128"/>
                        </a:rPr>
                        <a:t>09:58</a:t>
                      </a:r>
                      <a:endParaRPr lang="en-US" altLang="ja-JP" sz="24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3889937777"/>
                  </a:ext>
                </a:extLst>
              </a:tr>
              <a:tr h="626500">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60</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tc>
                  <a:txBody>
                    <a:bodyPr/>
                    <a:lstStyle/>
                    <a:p>
                      <a:pPr algn="ctr" fontAlgn="ctr"/>
                      <a:r>
                        <a:rPr lang="en-US" altLang="ja-JP" sz="2400" u="none" strike="noStrike" dirty="0">
                          <a:effectLst/>
                          <a:latin typeface="UD デジタル 教科書体 NK-B" panose="02020700000000000000" pitchFamily="18" charset="-128"/>
                          <a:ea typeface="UD デジタル 教科書体 NK-B" panose="02020700000000000000" pitchFamily="18" charset="-128"/>
                        </a:rPr>
                        <a:t>10:03</a:t>
                      </a:r>
                      <a:endParaRPr lang="en-US" altLang="ja-JP" sz="2400" b="0" i="0" u="none" strike="noStrike" dirty="0">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6350" marR="6350" marT="6350" marB="0" anchor="ctr"/>
                </a:tc>
                <a:extLst>
                  <a:ext uri="{0D108BD9-81ED-4DB2-BD59-A6C34878D82A}">
                    <a16:rowId xmlns:a16="http://schemas.microsoft.com/office/drawing/2014/main" val="725564675"/>
                  </a:ext>
                </a:extLst>
              </a:tr>
            </a:tbl>
          </a:graphicData>
        </a:graphic>
      </p:graphicFrame>
      <p:sp>
        <p:nvSpPr>
          <p:cNvPr id="7" name="テキスト ボックス 6">
            <a:extLst>
              <a:ext uri="{FF2B5EF4-FFF2-40B4-BE49-F238E27FC236}">
                <a16:creationId xmlns:a16="http://schemas.microsoft.com/office/drawing/2014/main" id="{42A04A86-4AF1-91B1-77CD-21DF17AEEC1B}"/>
              </a:ext>
            </a:extLst>
          </p:cNvPr>
          <p:cNvSpPr txBox="1"/>
          <p:nvPr/>
        </p:nvSpPr>
        <p:spPr>
          <a:xfrm>
            <a:off x="1256731" y="1734596"/>
            <a:ext cx="8369807" cy="769441"/>
          </a:xfrm>
          <a:prstGeom prst="rect">
            <a:avLst/>
          </a:prstGeom>
          <a:noFill/>
        </p:spPr>
        <p:txBody>
          <a:bodyPr wrap="square" rtlCol="0">
            <a:spAutoFit/>
          </a:bodyPr>
          <a:lstStyle/>
          <a:p>
            <a:pPr algn="l"/>
            <a:r>
              <a:rPr lang="en-US" altLang="ja-JP" sz="4400" u="sng">
                <a:solidFill>
                  <a:schemeClr val="tx2">
                    <a:lumMod val="75000"/>
                  </a:schemeClr>
                </a:solidFill>
                <a:latin typeface="UD デジタル 教科書体 NK-B" panose="02020700000000000000" pitchFamily="18" charset="-128"/>
                <a:ea typeface="UD デジタル 教科書体 NK-B" panose="02020700000000000000" pitchFamily="18" charset="-128"/>
              </a:rPr>
              <a:t>24</a:t>
            </a:r>
            <a:r>
              <a:rPr lang="ja-JP" altLang="en-US" sz="4400" u="sng">
                <a:solidFill>
                  <a:schemeClr val="tx2">
                    <a:lumMod val="75000"/>
                  </a:schemeClr>
                </a:solidFill>
                <a:latin typeface="UD デジタル 教科書体 NK-B" panose="02020700000000000000" pitchFamily="18" charset="-128"/>
                <a:ea typeface="UD デジタル 教科書体 NK-B" panose="02020700000000000000" pitchFamily="18" charset="-128"/>
              </a:rPr>
              <a:t>年の順位別平均タイム</a:t>
            </a:r>
            <a:endParaRPr lang="en-US" altLang="ja-JP" sz="4400" u="sng">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E652C253-CAC5-621D-38D6-E8B5F8653718}"/>
              </a:ext>
            </a:extLst>
          </p:cNvPr>
          <p:cNvSpPr txBox="1"/>
          <p:nvPr/>
        </p:nvSpPr>
        <p:spPr>
          <a:xfrm>
            <a:off x="5138926" y="5287986"/>
            <a:ext cx="5901511" cy="461665"/>
          </a:xfrm>
          <a:prstGeom prst="rect">
            <a:avLst/>
          </a:prstGeom>
          <a:noFill/>
        </p:spPr>
        <p:txBody>
          <a:bodyPr wrap="square" rtlCol="0">
            <a:spAutoFit/>
          </a:bodyPr>
          <a:lstStyle/>
          <a:p>
            <a:pPr algn="l"/>
            <a:r>
              <a:rPr lang="en-US" altLang="ja-JP">
                <a:solidFill>
                  <a:schemeClr val="bg1">
                    <a:lumMod val="65000"/>
                  </a:schemeClr>
                </a:solidFill>
                <a:latin typeface="UD デジタル 教科書体 NK-B" panose="02020700000000000000" pitchFamily="18" charset="-128"/>
                <a:ea typeface="UD デジタル 教科書体 NK-B" panose="02020700000000000000" pitchFamily="18" charset="-128"/>
              </a:rPr>
              <a:t>2024</a:t>
            </a:r>
            <a:r>
              <a:rPr lang="ja-JP" altLang="en-US">
                <a:solidFill>
                  <a:schemeClr val="bg1">
                    <a:lumMod val="65000"/>
                  </a:schemeClr>
                </a:solidFill>
                <a:latin typeface="UD デジタル 教科書体 NK-B" panose="02020700000000000000" pitchFamily="18" charset="-128"/>
                <a:ea typeface="UD デジタル 教科書体 NK-B" panose="02020700000000000000" pitchFamily="18" charset="-128"/>
              </a:rPr>
              <a:t>品保本番（</a:t>
            </a:r>
            <a:r>
              <a:rPr lang="en-US" altLang="ja-JP">
                <a:solidFill>
                  <a:schemeClr val="bg1">
                    <a:lumMod val="65000"/>
                  </a:schemeClr>
                </a:solidFill>
                <a:latin typeface="UD デジタル 教科書体 NK-B" panose="02020700000000000000" pitchFamily="18" charset="-128"/>
                <a:ea typeface="UD デジタル 教科書体 NK-B" panose="02020700000000000000" pitchFamily="18" charset="-128"/>
              </a:rPr>
              <a:t>9:26</a:t>
            </a:r>
            <a:r>
              <a:rPr lang="ja-JP" altLang="en-US">
                <a:solidFill>
                  <a:schemeClr val="bg1">
                    <a:lumMod val="65000"/>
                  </a:schemeClr>
                </a:solidFill>
                <a:latin typeface="UD デジタル 教科書体 NK-B" panose="02020700000000000000" pitchFamily="18" charset="-128"/>
                <a:ea typeface="UD デジタル 教科書体 NK-B" panose="02020700000000000000" pitchFamily="18" charset="-128"/>
              </a:rPr>
              <a:t>）</a:t>
            </a:r>
            <a:r>
              <a:rPr lang="en-US" altLang="ja-JP">
                <a:solidFill>
                  <a:schemeClr val="bg1">
                    <a:lumMod val="65000"/>
                  </a:schemeClr>
                </a:solidFill>
                <a:latin typeface="UD デジタル 教科書体 NK-B" panose="02020700000000000000" pitchFamily="18" charset="-128"/>
                <a:ea typeface="UD デジタル 教科書体 NK-B" panose="02020700000000000000" pitchFamily="18" charset="-128"/>
              </a:rPr>
              <a:t>19</a:t>
            </a:r>
            <a:r>
              <a:rPr lang="ja-JP" altLang="en-US">
                <a:solidFill>
                  <a:schemeClr val="bg1">
                    <a:lumMod val="65000"/>
                  </a:schemeClr>
                </a:solidFill>
                <a:latin typeface="UD デジタル 教科書体 NK-B" panose="02020700000000000000" pitchFamily="18" charset="-128"/>
                <a:ea typeface="UD デジタル 教科書体 NK-B" panose="02020700000000000000" pitchFamily="18" charset="-128"/>
              </a:rPr>
              <a:t>位</a:t>
            </a:r>
            <a:endParaRPr lang="en-US" altLang="ja-JP">
              <a:solidFill>
                <a:schemeClr val="bg1">
                  <a:lumMod val="65000"/>
                </a:schemeClr>
              </a:solidFill>
              <a:latin typeface="UD デジタル 教科書体 NK-B" panose="02020700000000000000" pitchFamily="18" charset="-128"/>
              <a:ea typeface="UD デジタル 教科書体 NK-B" panose="02020700000000000000" pitchFamily="18" charset="-128"/>
            </a:endParaRPr>
          </a:p>
        </p:txBody>
      </p:sp>
      <p:sp>
        <p:nvSpPr>
          <p:cNvPr id="11" name="テキスト ボックス 10">
            <a:extLst>
              <a:ext uri="{FF2B5EF4-FFF2-40B4-BE49-F238E27FC236}">
                <a16:creationId xmlns:a16="http://schemas.microsoft.com/office/drawing/2014/main" id="{93FB713B-82C9-C6E7-6D13-232AB61A4D7D}"/>
              </a:ext>
            </a:extLst>
          </p:cNvPr>
          <p:cNvSpPr txBox="1"/>
          <p:nvPr/>
        </p:nvSpPr>
        <p:spPr>
          <a:xfrm>
            <a:off x="5138926" y="6517790"/>
            <a:ext cx="5901511" cy="461665"/>
          </a:xfrm>
          <a:prstGeom prst="rect">
            <a:avLst/>
          </a:prstGeom>
          <a:noFill/>
        </p:spPr>
        <p:txBody>
          <a:bodyPr wrap="square" rtlCol="0">
            <a:spAutoFit/>
          </a:bodyPr>
          <a:lstStyle/>
          <a:p>
            <a:pPr algn="l"/>
            <a:r>
              <a:rPr lang="en-US" altLang="ja-JP">
                <a:solidFill>
                  <a:schemeClr val="bg1">
                    <a:lumMod val="65000"/>
                  </a:schemeClr>
                </a:solidFill>
                <a:latin typeface="UD デジタル 教科書体 NK-B" panose="02020700000000000000" pitchFamily="18" charset="-128"/>
                <a:ea typeface="UD デジタル 教科書体 NK-B" panose="02020700000000000000" pitchFamily="18" charset="-128"/>
              </a:rPr>
              <a:t>2024</a:t>
            </a:r>
            <a:r>
              <a:rPr lang="ja-JP" altLang="en-US">
                <a:solidFill>
                  <a:schemeClr val="bg1">
                    <a:lumMod val="65000"/>
                  </a:schemeClr>
                </a:solidFill>
                <a:latin typeface="UD デジタル 教科書体 NK-B" panose="02020700000000000000" pitchFamily="18" charset="-128"/>
                <a:ea typeface="UD デジタル 教科書体 NK-B" panose="02020700000000000000" pitchFamily="18" charset="-128"/>
              </a:rPr>
              <a:t>品保練習（</a:t>
            </a:r>
            <a:r>
              <a:rPr lang="en-US" altLang="ja-JP">
                <a:solidFill>
                  <a:schemeClr val="bg1">
                    <a:lumMod val="65000"/>
                  </a:schemeClr>
                </a:solidFill>
                <a:latin typeface="UD デジタル 教科書体 NK-B" panose="02020700000000000000" pitchFamily="18" charset="-128"/>
                <a:ea typeface="UD デジタル 教科書体 NK-B" panose="02020700000000000000" pitchFamily="18" charset="-128"/>
              </a:rPr>
              <a:t>9:37</a:t>
            </a:r>
            <a:r>
              <a:rPr lang="ja-JP" altLang="en-US">
                <a:solidFill>
                  <a:schemeClr val="bg1">
                    <a:lumMod val="65000"/>
                  </a:schemeClr>
                </a:solidFill>
                <a:latin typeface="UD デジタル 教科書体 NK-B" panose="02020700000000000000" pitchFamily="18" charset="-128"/>
                <a:ea typeface="UD デジタル 教科書体 NK-B" panose="02020700000000000000" pitchFamily="18" charset="-128"/>
              </a:rPr>
              <a:t>）</a:t>
            </a:r>
            <a:endParaRPr lang="en-US" altLang="ja-JP">
              <a:solidFill>
                <a:schemeClr val="bg1">
                  <a:lumMod val="65000"/>
                </a:schemeClr>
              </a:solidFill>
              <a:latin typeface="UD デジタル 教科書体 NK-B" panose="02020700000000000000" pitchFamily="18" charset="-128"/>
              <a:ea typeface="UD デジタル 教科書体 NK-B" panose="02020700000000000000" pitchFamily="18" charset="-128"/>
            </a:endParaRPr>
          </a:p>
        </p:txBody>
      </p:sp>
      <p:sp>
        <p:nvSpPr>
          <p:cNvPr id="12" name="矢印: 左 11">
            <a:extLst>
              <a:ext uri="{FF2B5EF4-FFF2-40B4-BE49-F238E27FC236}">
                <a16:creationId xmlns:a16="http://schemas.microsoft.com/office/drawing/2014/main" id="{9CF11AA6-CCD6-B67A-49F0-DC99BD59D5EA}"/>
              </a:ext>
            </a:extLst>
          </p:cNvPr>
          <p:cNvSpPr/>
          <p:nvPr/>
        </p:nvSpPr>
        <p:spPr>
          <a:xfrm>
            <a:off x="4151374" y="9041928"/>
            <a:ext cx="987552" cy="475488"/>
          </a:xfrm>
          <a:prstGeom prst="leftArrow">
            <a:avLst/>
          </a:prstGeom>
          <a:solidFill>
            <a:srgbClr val="FF0000"/>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3" name="テキスト ボックス 12">
            <a:extLst>
              <a:ext uri="{FF2B5EF4-FFF2-40B4-BE49-F238E27FC236}">
                <a16:creationId xmlns:a16="http://schemas.microsoft.com/office/drawing/2014/main" id="{99FA716D-9CB3-8083-1F89-EE37697E135C}"/>
              </a:ext>
            </a:extLst>
          </p:cNvPr>
          <p:cNvSpPr txBox="1"/>
          <p:nvPr/>
        </p:nvSpPr>
        <p:spPr>
          <a:xfrm>
            <a:off x="5138926" y="8987285"/>
            <a:ext cx="5901511" cy="584775"/>
          </a:xfrm>
          <a:prstGeom prst="rect">
            <a:avLst/>
          </a:prstGeom>
          <a:noFill/>
        </p:spPr>
        <p:txBody>
          <a:bodyPr wrap="square" rtlCol="0">
            <a:spAutoFit/>
          </a:bodyPr>
          <a:lstStyle/>
          <a:p>
            <a:pPr algn="l"/>
            <a:r>
              <a:rPr lang="en-US" altLang="ja-JP" sz="3200">
                <a:solidFill>
                  <a:srgbClr val="FF0000"/>
                </a:solidFill>
                <a:latin typeface="UD デジタル 教科書体 NK-B" panose="02020700000000000000" pitchFamily="18" charset="-128"/>
                <a:ea typeface="UD デジタル 教科書体 NK-B" panose="02020700000000000000" pitchFamily="18" charset="-128"/>
              </a:rPr>
              <a:t>2025</a:t>
            </a:r>
            <a:r>
              <a:rPr lang="ja-JP" altLang="en-US" sz="3200">
                <a:solidFill>
                  <a:srgbClr val="FF0000"/>
                </a:solidFill>
                <a:latin typeface="UD デジタル 教科書体 NK-B" panose="02020700000000000000" pitchFamily="18" charset="-128"/>
                <a:ea typeface="UD デジタル 教科書体 NK-B" panose="02020700000000000000" pitchFamily="18" charset="-128"/>
              </a:rPr>
              <a:t>品保練習（</a:t>
            </a:r>
            <a:r>
              <a:rPr lang="en-US" altLang="ja-JP" sz="3200">
                <a:solidFill>
                  <a:srgbClr val="FF0000"/>
                </a:solidFill>
                <a:latin typeface="UD デジタル 教科書体 NK-B" panose="02020700000000000000" pitchFamily="18" charset="-128"/>
                <a:ea typeface="UD デジタル 教科書体 NK-B" panose="02020700000000000000" pitchFamily="18" charset="-128"/>
              </a:rPr>
              <a:t>9:52</a:t>
            </a:r>
            <a:r>
              <a:rPr lang="ja-JP" altLang="en-US" sz="3200">
                <a:solidFill>
                  <a:srgbClr val="FF0000"/>
                </a:solidFill>
                <a:latin typeface="UD デジタル 教科書体 NK-B" panose="02020700000000000000" pitchFamily="18" charset="-128"/>
                <a:ea typeface="UD デジタル 教科書体 NK-B" panose="02020700000000000000" pitchFamily="18" charset="-128"/>
              </a:rPr>
              <a:t>）</a:t>
            </a:r>
            <a:endParaRPr lang="en-US" altLang="ja-JP" sz="320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14" name="矢印: 左 13">
            <a:extLst>
              <a:ext uri="{FF2B5EF4-FFF2-40B4-BE49-F238E27FC236}">
                <a16:creationId xmlns:a16="http://schemas.microsoft.com/office/drawing/2014/main" id="{0E7149CC-272D-FA9B-D306-9F56CF7CAA5B}"/>
              </a:ext>
            </a:extLst>
          </p:cNvPr>
          <p:cNvSpPr/>
          <p:nvPr/>
        </p:nvSpPr>
        <p:spPr>
          <a:xfrm>
            <a:off x="4176713" y="10930870"/>
            <a:ext cx="987552" cy="306219"/>
          </a:xfrm>
          <a:prstGeom prst="leftArrow">
            <a:avLst/>
          </a:prstGeom>
          <a:solidFill>
            <a:schemeClr val="bg1">
              <a:lumMod val="8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5" name="テキスト ボックス 14">
            <a:extLst>
              <a:ext uri="{FF2B5EF4-FFF2-40B4-BE49-F238E27FC236}">
                <a16:creationId xmlns:a16="http://schemas.microsoft.com/office/drawing/2014/main" id="{3B6DF4F0-9C6B-D1D0-B432-246663CE6168}"/>
              </a:ext>
            </a:extLst>
          </p:cNvPr>
          <p:cNvSpPr txBox="1"/>
          <p:nvPr/>
        </p:nvSpPr>
        <p:spPr>
          <a:xfrm>
            <a:off x="5164265" y="10913324"/>
            <a:ext cx="4005073" cy="461665"/>
          </a:xfrm>
          <a:prstGeom prst="rect">
            <a:avLst/>
          </a:prstGeom>
          <a:noFill/>
        </p:spPr>
        <p:txBody>
          <a:bodyPr wrap="square" rtlCol="0">
            <a:spAutoFit/>
          </a:bodyPr>
          <a:lstStyle/>
          <a:p>
            <a:pPr algn="l"/>
            <a:r>
              <a:rPr lang="en-US" altLang="ja-JP">
                <a:solidFill>
                  <a:schemeClr val="bg1">
                    <a:lumMod val="75000"/>
                  </a:schemeClr>
                </a:solidFill>
                <a:latin typeface="UD デジタル 教科書体 NK-B" panose="02020700000000000000" pitchFamily="18" charset="-128"/>
                <a:ea typeface="UD デジタル 教科書体 NK-B" panose="02020700000000000000" pitchFamily="18" charset="-128"/>
              </a:rPr>
              <a:t>2023</a:t>
            </a:r>
            <a:r>
              <a:rPr lang="ja-JP" altLang="en-US">
                <a:solidFill>
                  <a:schemeClr val="bg1">
                    <a:lumMod val="75000"/>
                  </a:schemeClr>
                </a:solidFill>
                <a:latin typeface="UD デジタル 教科書体 NK-B" panose="02020700000000000000" pitchFamily="18" charset="-128"/>
                <a:ea typeface="UD デジタル 教科書体 NK-B" panose="02020700000000000000" pitchFamily="18" charset="-128"/>
              </a:rPr>
              <a:t>品保練習（</a:t>
            </a:r>
            <a:r>
              <a:rPr lang="en-US" altLang="ja-JP">
                <a:solidFill>
                  <a:schemeClr val="bg1">
                    <a:lumMod val="75000"/>
                  </a:schemeClr>
                </a:solidFill>
                <a:latin typeface="UD デジタル 教科書体 NK-B" panose="02020700000000000000" pitchFamily="18" charset="-128"/>
                <a:ea typeface="UD デジタル 教科書体 NK-B" panose="02020700000000000000" pitchFamily="18" charset="-128"/>
              </a:rPr>
              <a:t>10:06</a:t>
            </a:r>
            <a:r>
              <a:rPr lang="ja-JP" altLang="en-US">
                <a:solidFill>
                  <a:schemeClr val="bg1">
                    <a:lumMod val="75000"/>
                  </a:schemeClr>
                </a:solidFill>
                <a:latin typeface="UD デジタル 教科書体 NK-B" panose="02020700000000000000" pitchFamily="18" charset="-128"/>
                <a:ea typeface="UD デジタル 教科書体 NK-B" panose="02020700000000000000" pitchFamily="18" charset="-128"/>
              </a:rPr>
              <a:t>）</a:t>
            </a:r>
            <a:endParaRPr lang="en-US" altLang="ja-JP">
              <a:solidFill>
                <a:schemeClr val="bg1">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16" name="矢印: 左 15">
            <a:extLst>
              <a:ext uri="{FF2B5EF4-FFF2-40B4-BE49-F238E27FC236}">
                <a16:creationId xmlns:a16="http://schemas.microsoft.com/office/drawing/2014/main" id="{C0B3BAD7-4A99-99A8-3116-A68A50A7A010}"/>
              </a:ext>
            </a:extLst>
          </p:cNvPr>
          <p:cNvSpPr/>
          <p:nvPr/>
        </p:nvSpPr>
        <p:spPr>
          <a:xfrm>
            <a:off x="4176713" y="5367677"/>
            <a:ext cx="987552" cy="306219"/>
          </a:xfrm>
          <a:prstGeom prst="leftArrow">
            <a:avLst/>
          </a:prstGeom>
          <a:solidFill>
            <a:schemeClr val="bg1">
              <a:lumMod val="8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17" name="テキスト ボックス 16">
            <a:extLst>
              <a:ext uri="{FF2B5EF4-FFF2-40B4-BE49-F238E27FC236}">
                <a16:creationId xmlns:a16="http://schemas.microsoft.com/office/drawing/2014/main" id="{8D326E34-0B20-6421-0C48-746C7A0B2CAA}"/>
              </a:ext>
            </a:extLst>
          </p:cNvPr>
          <p:cNvSpPr txBox="1"/>
          <p:nvPr/>
        </p:nvSpPr>
        <p:spPr>
          <a:xfrm>
            <a:off x="5164265" y="9355535"/>
            <a:ext cx="4462273" cy="461665"/>
          </a:xfrm>
          <a:prstGeom prst="rect">
            <a:avLst/>
          </a:prstGeom>
          <a:noFill/>
        </p:spPr>
        <p:txBody>
          <a:bodyPr wrap="square" rtlCol="0">
            <a:spAutoFit/>
          </a:bodyPr>
          <a:lstStyle/>
          <a:p>
            <a:pPr algn="l"/>
            <a:r>
              <a:rPr lang="en-US" altLang="ja-JP">
                <a:solidFill>
                  <a:schemeClr val="bg1">
                    <a:lumMod val="75000"/>
                  </a:schemeClr>
                </a:solidFill>
                <a:latin typeface="UD デジタル 教科書体 NK-B" panose="02020700000000000000" pitchFamily="18" charset="-128"/>
                <a:ea typeface="UD デジタル 教科書体 NK-B" panose="02020700000000000000" pitchFamily="18" charset="-128"/>
              </a:rPr>
              <a:t>2023</a:t>
            </a:r>
            <a:r>
              <a:rPr lang="ja-JP" altLang="en-US">
                <a:solidFill>
                  <a:schemeClr val="bg1">
                    <a:lumMod val="75000"/>
                  </a:schemeClr>
                </a:solidFill>
                <a:latin typeface="UD デジタル 教科書体 NK-B" panose="02020700000000000000" pitchFamily="18" charset="-128"/>
                <a:ea typeface="UD デジタル 教科書体 NK-B" panose="02020700000000000000" pitchFamily="18" charset="-128"/>
              </a:rPr>
              <a:t>品保本番（</a:t>
            </a:r>
            <a:r>
              <a:rPr lang="en-US" altLang="ja-JP">
                <a:solidFill>
                  <a:schemeClr val="bg1">
                    <a:lumMod val="75000"/>
                  </a:schemeClr>
                </a:solidFill>
                <a:latin typeface="UD デジタル 教科書体 NK-B" panose="02020700000000000000" pitchFamily="18" charset="-128"/>
                <a:ea typeface="UD デジタル 教科書体 NK-B" panose="02020700000000000000" pitchFamily="18" charset="-128"/>
              </a:rPr>
              <a:t>9:53</a:t>
            </a:r>
            <a:r>
              <a:rPr lang="ja-JP" altLang="en-US">
                <a:solidFill>
                  <a:schemeClr val="bg1">
                    <a:lumMod val="75000"/>
                  </a:schemeClr>
                </a:solidFill>
                <a:latin typeface="UD デジタル 教科書体 NK-B" panose="02020700000000000000" pitchFamily="18" charset="-128"/>
                <a:ea typeface="UD デジタル 教科書体 NK-B" panose="02020700000000000000" pitchFamily="18" charset="-128"/>
              </a:rPr>
              <a:t>）</a:t>
            </a:r>
            <a:r>
              <a:rPr lang="en-US" altLang="ja-JP">
                <a:solidFill>
                  <a:schemeClr val="bg1">
                    <a:lumMod val="75000"/>
                  </a:schemeClr>
                </a:solidFill>
                <a:latin typeface="UD デジタル 教科書体 NK-B" panose="02020700000000000000" pitchFamily="18" charset="-128"/>
                <a:ea typeface="UD デジタル 教科書体 NK-B" panose="02020700000000000000" pitchFamily="18" charset="-128"/>
              </a:rPr>
              <a:t>43</a:t>
            </a:r>
            <a:r>
              <a:rPr lang="ja-JP" altLang="en-US">
                <a:solidFill>
                  <a:schemeClr val="bg1">
                    <a:lumMod val="75000"/>
                  </a:schemeClr>
                </a:solidFill>
                <a:latin typeface="UD デジタル 教科書体 NK-B" panose="02020700000000000000" pitchFamily="18" charset="-128"/>
                <a:ea typeface="UD デジタル 教科書体 NK-B" panose="02020700000000000000" pitchFamily="18" charset="-128"/>
              </a:rPr>
              <a:t>位</a:t>
            </a:r>
            <a:endParaRPr lang="en-US" altLang="ja-JP">
              <a:solidFill>
                <a:schemeClr val="bg1">
                  <a:lumMod val="75000"/>
                </a:schemeClr>
              </a:solidFill>
              <a:latin typeface="UD デジタル 教科書体 NK-B" panose="02020700000000000000" pitchFamily="18" charset="-128"/>
              <a:ea typeface="UD デジタル 教科書体 NK-B" panose="02020700000000000000" pitchFamily="18" charset="-128"/>
            </a:endParaRPr>
          </a:p>
        </p:txBody>
      </p:sp>
      <p:graphicFrame>
        <p:nvGraphicFramePr>
          <p:cNvPr id="18" name="表 17">
            <a:extLst>
              <a:ext uri="{FF2B5EF4-FFF2-40B4-BE49-F238E27FC236}">
                <a16:creationId xmlns:a16="http://schemas.microsoft.com/office/drawing/2014/main" id="{207B4EA7-C157-EA96-00AC-3246F0A2581B}"/>
              </a:ext>
            </a:extLst>
          </p:cNvPr>
          <p:cNvGraphicFramePr>
            <a:graphicFrameLocks noGrp="1"/>
          </p:cNvGraphicFramePr>
          <p:nvPr>
            <p:extLst>
              <p:ext uri="{D42A27DB-BD31-4B8C-83A1-F6EECF244321}">
                <p14:modId xmlns:p14="http://schemas.microsoft.com/office/powerpoint/2010/main" val="859199267"/>
              </p:ext>
            </p:extLst>
          </p:nvPr>
        </p:nvGraphicFramePr>
        <p:xfrm>
          <a:off x="12621416" y="2709608"/>
          <a:ext cx="11056361" cy="7924800"/>
        </p:xfrm>
        <a:graphic>
          <a:graphicData uri="http://schemas.openxmlformats.org/drawingml/2006/table">
            <a:tbl>
              <a:tblPr firstRow="1" bandRow="1">
                <a:tableStyleId>{5940675A-B579-460E-94D1-54222C63F5DA}</a:tableStyleId>
              </a:tblPr>
              <a:tblGrid>
                <a:gridCol w="1520417">
                  <a:extLst>
                    <a:ext uri="{9D8B030D-6E8A-4147-A177-3AD203B41FA5}">
                      <a16:colId xmlns:a16="http://schemas.microsoft.com/office/drawing/2014/main" val="1272602071"/>
                    </a:ext>
                  </a:extLst>
                </a:gridCol>
                <a:gridCol w="2108775">
                  <a:extLst>
                    <a:ext uri="{9D8B030D-6E8A-4147-A177-3AD203B41FA5}">
                      <a16:colId xmlns:a16="http://schemas.microsoft.com/office/drawing/2014/main" val="1799217048"/>
                    </a:ext>
                  </a:extLst>
                </a:gridCol>
                <a:gridCol w="7427169">
                  <a:extLst>
                    <a:ext uri="{9D8B030D-6E8A-4147-A177-3AD203B41FA5}">
                      <a16:colId xmlns:a16="http://schemas.microsoft.com/office/drawing/2014/main" val="91956756"/>
                    </a:ext>
                  </a:extLst>
                </a:gridCol>
              </a:tblGrid>
              <a:tr h="370840">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選手</a:t>
                      </a:r>
                    </a:p>
                  </a:txBody>
                  <a:tcPr anchor="ctr">
                    <a:solidFill>
                      <a:schemeClr val="accent2">
                        <a:lumMod val="20000"/>
                        <a:lumOff val="80000"/>
                      </a:schemeClr>
                    </a:solidFill>
                  </a:tcPr>
                </a:tc>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本年タイム</a:t>
                      </a:r>
                      <a:endParaRPr kumimoji="1" lang="en-US" altLang="ja-JP" sz="3200">
                        <a:latin typeface="UD デジタル 教科書体 NK-B" panose="02020700000000000000" pitchFamily="18" charset="-128"/>
                        <a:ea typeface="UD デジタル 教科書体 NK-B" panose="02020700000000000000" pitchFamily="18" charset="-128"/>
                      </a:endParaRPr>
                    </a:p>
                    <a:p>
                      <a:pPr algn="ctr"/>
                      <a:r>
                        <a:rPr kumimoji="1" lang="ja-JP" altLang="en-US" sz="1800">
                          <a:latin typeface="UD デジタル 教科書体 NK-B" panose="02020700000000000000" pitchFamily="18" charset="-128"/>
                          <a:ea typeface="UD デジタル 教科書体 NK-B" panose="02020700000000000000" pitchFamily="18" charset="-128"/>
                        </a:rPr>
                        <a:t>（昨年本番タイム）</a:t>
                      </a:r>
                    </a:p>
                  </a:txBody>
                  <a:tcPr anchor="ctr">
                    <a:solidFill>
                      <a:schemeClr val="accent2">
                        <a:lumMod val="20000"/>
                        <a:lumOff val="80000"/>
                      </a:schemeClr>
                    </a:solidFill>
                  </a:tcPr>
                </a:tc>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状況</a:t>
                      </a:r>
                    </a:p>
                  </a:txBody>
                  <a:tcPr anchor="ctr">
                    <a:solidFill>
                      <a:schemeClr val="accent2">
                        <a:lumMod val="20000"/>
                        <a:lumOff val="80000"/>
                      </a:schemeClr>
                    </a:solidFill>
                  </a:tcPr>
                </a:tc>
                <a:extLst>
                  <a:ext uri="{0D108BD9-81ED-4DB2-BD59-A6C34878D82A}">
                    <a16:rowId xmlns:a16="http://schemas.microsoft.com/office/drawing/2014/main" val="1145215130"/>
                  </a:ext>
                </a:extLst>
              </a:tr>
              <a:tr h="370840">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安芸</a:t>
                      </a:r>
                    </a:p>
                  </a:txBody>
                  <a:tcPr anchor="ct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9:30</a:t>
                      </a:r>
                    </a:p>
                    <a:p>
                      <a:pPr algn="ctr"/>
                      <a:r>
                        <a:rPr kumimoji="1" lang="ja-JP" altLang="en-US" sz="2000">
                          <a:latin typeface="UD デジタル 教科書体 NK-B" panose="02020700000000000000" pitchFamily="18" charset="-128"/>
                          <a:ea typeface="UD デジタル 教科書体 NK-B" panose="02020700000000000000" pitchFamily="18" charset="-128"/>
                        </a:rPr>
                        <a:t>（</a:t>
                      </a:r>
                      <a:r>
                        <a:rPr kumimoji="1" lang="en-US" altLang="ja-JP" sz="2000">
                          <a:latin typeface="UD デジタル 教科書体 NK-B" panose="02020700000000000000" pitchFamily="18" charset="-128"/>
                          <a:ea typeface="UD デジタル 教科書体 NK-B" panose="02020700000000000000" pitchFamily="18" charset="-128"/>
                        </a:rPr>
                        <a:t>8:58</a:t>
                      </a:r>
                      <a:r>
                        <a:rPr kumimoji="1" lang="ja-JP" altLang="en-US" sz="2000">
                          <a:latin typeface="UD デジタル 教科書体 NK-B" panose="02020700000000000000" pitchFamily="18" charset="-128"/>
                          <a:ea typeface="UD デジタル 教科書体 NK-B" panose="02020700000000000000" pitchFamily="18" charset="-128"/>
                        </a:rPr>
                        <a:t>）</a:t>
                      </a:r>
                    </a:p>
                  </a:txBody>
                  <a:tcPr/>
                </a:tc>
                <a:tc>
                  <a:txBody>
                    <a:bodyPr/>
                    <a:lstStyle/>
                    <a:p>
                      <a:pPr algn="l"/>
                      <a:r>
                        <a:rPr kumimoji="1" lang="ja-JP" altLang="en-US" sz="3200">
                          <a:latin typeface="UD デジタル 教科書体 NK-B" panose="02020700000000000000" pitchFamily="18" charset="-128"/>
                          <a:ea typeface="UD デジタル 教科書体 NK-B" panose="02020700000000000000" pitchFamily="18" charset="-128"/>
                        </a:rPr>
                        <a:t>怪我しつつも</a:t>
                      </a:r>
                      <a:r>
                        <a:rPr kumimoji="1" lang="ja-JP" altLang="en-US" sz="3200">
                          <a:solidFill>
                            <a:srgbClr val="00B0F0"/>
                          </a:solidFill>
                          <a:latin typeface="UD デジタル 教科書体 NK-B" panose="02020700000000000000" pitchFamily="18" charset="-128"/>
                          <a:ea typeface="UD デジタル 教科書体 NK-B" panose="02020700000000000000" pitchFamily="18" charset="-128"/>
                        </a:rPr>
                        <a:t>絶好調</a:t>
                      </a:r>
                      <a:r>
                        <a:rPr kumimoji="1" lang="ja-JP" altLang="en-US" sz="3200">
                          <a:latin typeface="UD デジタル 教科書体 NK-B" panose="02020700000000000000" pitchFamily="18" charset="-128"/>
                          <a:ea typeface="UD デジタル 教科書体 NK-B" panose="02020700000000000000" pitchFamily="18" charset="-128"/>
                        </a:rPr>
                        <a:t>！８分台間違いなし！</a:t>
                      </a:r>
                    </a:p>
                  </a:txBody>
                  <a:tcPr anchor="ctr"/>
                </a:tc>
                <a:extLst>
                  <a:ext uri="{0D108BD9-81ED-4DB2-BD59-A6C34878D82A}">
                    <a16:rowId xmlns:a16="http://schemas.microsoft.com/office/drawing/2014/main" val="664003110"/>
                  </a:ext>
                </a:extLst>
              </a:tr>
              <a:tr h="370840">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源馬</a:t>
                      </a:r>
                    </a:p>
                  </a:txBody>
                  <a:tcPr anchor="ct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9:25</a:t>
                      </a:r>
                    </a:p>
                    <a:p>
                      <a:pPr algn="ctr"/>
                      <a:r>
                        <a:rPr kumimoji="1" lang="en-US" altLang="ja-JP" sz="2000">
                          <a:latin typeface="UD デジタル 教科書体 NK-B" panose="02020700000000000000" pitchFamily="18" charset="-128"/>
                          <a:ea typeface="UD デジタル 教科書体 NK-B" panose="02020700000000000000" pitchFamily="18" charset="-128"/>
                        </a:rPr>
                        <a:t>(8:44)</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tc>
                <a:tc>
                  <a:txBody>
                    <a:bodyPr/>
                    <a:lstStyle/>
                    <a:p>
                      <a:pPr algn="l"/>
                      <a:r>
                        <a:rPr kumimoji="1" lang="ja-JP" altLang="en-US" sz="3200">
                          <a:latin typeface="UD デジタル 教科書体 NK-B" panose="02020700000000000000" pitchFamily="18" charset="-128"/>
                          <a:ea typeface="UD デジタル 教科書体 NK-B" panose="02020700000000000000" pitchFamily="18" charset="-128"/>
                        </a:rPr>
                        <a:t>夏に怪我し</a:t>
                      </a:r>
                      <a:r>
                        <a:rPr kumimoji="1" lang="ja-JP" altLang="en-US" sz="3200">
                          <a:solidFill>
                            <a:srgbClr val="FFC000"/>
                          </a:solidFill>
                          <a:latin typeface="UD デジタル 教科書体 NK-B" panose="02020700000000000000" pitchFamily="18" charset="-128"/>
                          <a:ea typeface="UD デジタル 教科書体 NK-B" panose="02020700000000000000" pitchFamily="18" charset="-128"/>
                        </a:rPr>
                        <a:t>復調中</a:t>
                      </a:r>
                    </a:p>
                  </a:txBody>
                  <a:tcPr anchor="ctr"/>
                </a:tc>
                <a:extLst>
                  <a:ext uri="{0D108BD9-81ED-4DB2-BD59-A6C34878D82A}">
                    <a16:rowId xmlns:a16="http://schemas.microsoft.com/office/drawing/2014/main" val="3687617231"/>
                  </a:ext>
                </a:extLst>
              </a:tr>
              <a:tr h="370840">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黒肥地</a:t>
                      </a:r>
                    </a:p>
                  </a:txBody>
                  <a:tcPr anchor="ct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10:15</a:t>
                      </a:r>
                    </a:p>
                    <a:p>
                      <a:pPr algn="ctr"/>
                      <a:r>
                        <a:rPr kumimoji="1" lang="en-US" altLang="ja-JP" sz="2000">
                          <a:latin typeface="UD デジタル 教科書体 NK-B" panose="02020700000000000000" pitchFamily="18" charset="-128"/>
                          <a:ea typeface="UD デジタル 教科書体 NK-B" panose="02020700000000000000" pitchFamily="18" charset="-128"/>
                        </a:rPr>
                        <a:t>(8:40</a:t>
                      </a:r>
                      <a:r>
                        <a:rPr kumimoji="1" lang="ja-JP" altLang="en-US" sz="2000">
                          <a:latin typeface="UD デジタル 教科書体 NK-B" panose="02020700000000000000" pitchFamily="18" charset="-128"/>
                          <a:ea typeface="UD デジタル 教科書体 NK-B" panose="02020700000000000000" pitchFamily="18" charset="-128"/>
                        </a:rPr>
                        <a:t>相当</a:t>
                      </a:r>
                      <a:r>
                        <a:rPr kumimoji="1" lang="en-US" altLang="ja-JP" sz="2000">
                          <a:latin typeface="UD デジタル 教科書体 NK-B" panose="02020700000000000000" pitchFamily="18" charset="-128"/>
                          <a:ea typeface="UD デジタル 教科書体 NK-B" panose="02020700000000000000" pitchFamily="18" charset="-128"/>
                        </a:rPr>
                        <a:t>)</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tc>
                <a:tc>
                  <a:txBody>
                    <a:bodyPr/>
                    <a:lstStyle/>
                    <a:p>
                      <a:pPr algn="l"/>
                      <a:r>
                        <a:rPr kumimoji="1" lang="ja-JP" altLang="en-US" sz="3200">
                          <a:latin typeface="UD デジタル 教科書体 NK-B" panose="02020700000000000000" pitchFamily="18" charset="-128"/>
                          <a:ea typeface="UD デジタル 教科書体 NK-B" panose="02020700000000000000" pitchFamily="18" charset="-128"/>
                        </a:rPr>
                        <a:t>今月から練習開始で</a:t>
                      </a:r>
                      <a:r>
                        <a:rPr kumimoji="1" lang="ja-JP" altLang="en-US" sz="3200">
                          <a:solidFill>
                            <a:srgbClr val="FFC000"/>
                          </a:solidFill>
                          <a:latin typeface="UD デジタル 教科書体 NK-B" panose="02020700000000000000" pitchFamily="18" charset="-128"/>
                          <a:ea typeface="UD デジタル 教科書体 NK-B" panose="02020700000000000000" pitchFamily="18" charset="-128"/>
                        </a:rPr>
                        <a:t>急速挽回中</a:t>
                      </a:r>
                    </a:p>
                  </a:txBody>
                  <a:tcPr anchor="ctr"/>
                </a:tc>
                <a:extLst>
                  <a:ext uri="{0D108BD9-81ED-4DB2-BD59-A6C34878D82A}">
                    <a16:rowId xmlns:a16="http://schemas.microsoft.com/office/drawing/2014/main" val="2370815990"/>
                  </a:ext>
                </a:extLst>
              </a:tr>
              <a:tr h="370840">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朝隈</a:t>
                      </a:r>
                    </a:p>
                  </a:txBody>
                  <a:tcPr anchor="ct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9:30</a:t>
                      </a:r>
                    </a:p>
                    <a:p>
                      <a:pPr algn="ctr"/>
                      <a:r>
                        <a:rPr kumimoji="1" lang="en-US" altLang="ja-JP" sz="2000">
                          <a:latin typeface="UD デジタル 教科書体 NK-B" panose="02020700000000000000" pitchFamily="18" charset="-128"/>
                          <a:ea typeface="UD デジタル 教科書体 NK-B" panose="02020700000000000000" pitchFamily="18" charset="-128"/>
                        </a:rPr>
                        <a:t>(8:58)</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tc>
                <a:tc>
                  <a:txBody>
                    <a:bodyPr/>
                    <a:lstStyle/>
                    <a:p>
                      <a:pPr algn="l"/>
                      <a:r>
                        <a:rPr kumimoji="1" lang="ja-JP" altLang="en-US" sz="3200">
                          <a:latin typeface="UD デジタル 教科書体 NK-B" panose="02020700000000000000" pitchFamily="18" charset="-128"/>
                          <a:ea typeface="UD デジタル 教科書体 NK-B" panose="02020700000000000000" pitchFamily="18" charset="-128"/>
                        </a:rPr>
                        <a:t>先月捻挫から</a:t>
                      </a:r>
                      <a:r>
                        <a:rPr kumimoji="1" lang="ja-JP" altLang="en-US" sz="3200">
                          <a:solidFill>
                            <a:srgbClr val="FFC000"/>
                          </a:solidFill>
                          <a:latin typeface="UD デジタル 教科書体 NK-B" panose="02020700000000000000" pitchFamily="18" charset="-128"/>
                          <a:ea typeface="UD デジタル 教科書体 NK-B" panose="02020700000000000000" pitchFamily="18" charset="-128"/>
                        </a:rPr>
                        <a:t>急速回復中</a:t>
                      </a:r>
                    </a:p>
                  </a:txBody>
                  <a:tcPr anchor="ctr"/>
                </a:tc>
                <a:extLst>
                  <a:ext uri="{0D108BD9-81ED-4DB2-BD59-A6C34878D82A}">
                    <a16:rowId xmlns:a16="http://schemas.microsoft.com/office/drawing/2014/main" val="2269791319"/>
                  </a:ext>
                </a:extLst>
              </a:tr>
              <a:tr h="370840">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和田</a:t>
                      </a:r>
                    </a:p>
                  </a:txBody>
                  <a:tcPr anchor="ct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9:41</a:t>
                      </a:r>
                    </a:p>
                    <a:p>
                      <a:pPr algn="ctr"/>
                      <a:r>
                        <a:rPr kumimoji="1" lang="en-US" altLang="ja-JP" sz="2000">
                          <a:latin typeface="UD デジタル 教科書体 NK-B" panose="02020700000000000000" pitchFamily="18" charset="-128"/>
                          <a:ea typeface="UD デジタル 教科書体 NK-B" panose="02020700000000000000" pitchFamily="18" charset="-128"/>
                        </a:rPr>
                        <a:t>(9:16)</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tc>
                <a:tc>
                  <a:txBody>
                    <a:bodyPr/>
                    <a:lstStyle/>
                    <a:p>
                      <a:pPr algn="l"/>
                      <a:r>
                        <a:rPr kumimoji="1" lang="ja-JP" altLang="en-US" sz="3200">
                          <a:latin typeface="UD デジタル 教科書体 NK-B" panose="02020700000000000000" pitchFamily="18" charset="-128"/>
                          <a:ea typeface="UD デジタル 教科書体 NK-B" panose="02020700000000000000" pitchFamily="18" charset="-128"/>
                        </a:rPr>
                        <a:t>夏に怪我し</a:t>
                      </a:r>
                      <a:r>
                        <a:rPr kumimoji="1" lang="ja-JP" altLang="en-US" sz="3200">
                          <a:solidFill>
                            <a:schemeClr val="tx1"/>
                          </a:solidFill>
                          <a:latin typeface="UD デジタル 教科書体 NK-B" panose="02020700000000000000" pitchFamily="18" charset="-128"/>
                          <a:ea typeface="UD デジタル 教科書体 NK-B" panose="02020700000000000000" pitchFamily="18" charset="-128"/>
                        </a:rPr>
                        <a:t>復調中、</a:t>
                      </a:r>
                      <a:r>
                        <a:rPr kumimoji="1" lang="ja-JP" altLang="en-US" sz="3200">
                          <a:solidFill>
                            <a:srgbClr val="FFC000"/>
                          </a:solidFill>
                          <a:latin typeface="UD デジタル 教科書体 NK-B" panose="02020700000000000000" pitchFamily="18" charset="-128"/>
                          <a:ea typeface="UD デジタル 教科書体 NK-B" panose="02020700000000000000" pitchFamily="18" charset="-128"/>
                        </a:rPr>
                        <a:t>しかし現在また肉離れ</a:t>
                      </a:r>
                    </a:p>
                  </a:txBody>
                  <a:tcPr anchor="ctr"/>
                </a:tc>
                <a:extLst>
                  <a:ext uri="{0D108BD9-81ED-4DB2-BD59-A6C34878D82A}">
                    <a16:rowId xmlns:a16="http://schemas.microsoft.com/office/drawing/2014/main" val="3357634407"/>
                  </a:ext>
                </a:extLst>
              </a:tr>
              <a:tr h="370840">
                <a:tc>
                  <a:txBody>
                    <a:bodyPr/>
                    <a:lstStyle/>
                    <a:p>
                      <a:pPr algn="ctr"/>
                      <a:r>
                        <a:rPr kumimoji="1" lang="ja-JP" altLang="en-US" sz="2000">
                          <a:latin typeface="UD デジタル 教科書体 NK-B" panose="02020700000000000000" pitchFamily="18" charset="-128"/>
                          <a:ea typeface="UD デジタル 教科書体 NK-B" panose="02020700000000000000" pitchFamily="18" charset="-128"/>
                        </a:rPr>
                        <a:t>サンシャイン</a:t>
                      </a:r>
                      <a:r>
                        <a:rPr kumimoji="1" lang="ja-JP" altLang="en-US" sz="3200">
                          <a:latin typeface="UD デジタル 教科書体 NK-B" panose="02020700000000000000" pitchFamily="18" charset="-128"/>
                          <a:ea typeface="UD デジタル 教科書体 NK-B" panose="02020700000000000000" pitchFamily="18" charset="-128"/>
                        </a:rPr>
                        <a:t>山形</a:t>
                      </a:r>
                    </a:p>
                  </a:txBody>
                  <a:tcPr anchor="ct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9:59</a:t>
                      </a:r>
                    </a:p>
                    <a:p>
                      <a:pPr algn="ctr"/>
                      <a:r>
                        <a:rPr kumimoji="1" lang="en-US" altLang="ja-JP" sz="2000">
                          <a:latin typeface="UD デジタル 教科書体 NK-B" panose="02020700000000000000" pitchFamily="18" charset="-128"/>
                          <a:ea typeface="UD デジタル 教科書体 NK-B" panose="02020700000000000000" pitchFamily="18" charset="-128"/>
                        </a:rPr>
                        <a:t>(</a:t>
                      </a:r>
                      <a:r>
                        <a:rPr kumimoji="1" lang="ja-JP" altLang="en-US" sz="2000">
                          <a:latin typeface="UD デジタル 教科書体 NK-B" panose="02020700000000000000" pitchFamily="18" charset="-128"/>
                          <a:ea typeface="UD デジタル 教科書体 NK-B" panose="02020700000000000000" pitchFamily="18" charset="-128"/>
                        </a:rPr>
                        <a:t>品保初参加</a:t>
                      </a:r>
                      <a:r>
                        <a:rPr kumimoji="1" lang="en-US" altLang="ja-JP" sz="2000">
                          <a:latin typeface="UD デジタル 教科書体 NK-B" panose="02020700000000000000" pitchFamily="18" charset="-128"/>
                          <a:ea typeface="UD デジタル 教科書体 NK-B" panose="02020700000000000000" pitchFamily="18" charset="-128"/>
                        </a:rPr>
                        <a:t>)</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tc>
                <a:tc>
                  <a:txBody>
                    <a:bodyPr/>
                    <a:lstStyle/>
                    <a:p>
                      <a:pPr algn="l"/>
                      <a:r>
                        <a:rPr kumimoji="1" lang="ja-JP" altLang="en-US" sz="3200">
                          <a:solidFill>
                            <a:srgbClr val="00B0F0"/>
                          </a:solidFill>
                          <a:latin typeface="UD デジタル 教科書体 NK-B" panose="02020700000000000000" pitchFamily="18" charset="-128"/>
                          <a:ea typeface="UD デジタル 教科書体 NK-B" panose="02020700000000000000" pitchFamily="18" charset="-128"/>
                        </a:rPr>
                        <a:t>絶好調</a:t>
                      </a:r>
                      <a:r>
                        <a:rPr kumimoji="1" lang="ja-JP" altLang="en-US" sz="3200">
                          <a:latin typeface="UD デジタル 教科書体 NK-B" panose="02020700000000000000" pitchFamily="18" charset="-128"/>
                          <a:ea typeface="UD デジタル 教科書体 NK-B" panose="02020700000000000000" pitchFamily="18" charset="-128"/>
                        </a:rPr>
                        <a:t>！だが先日のマラソン疲労が心配</a:t>
                      </a:r>
                    </a:p>
                  </a:txBody>
                  <a:tcPr anchor="ctr"/>
                </a:tc>
                <a:extLst>
                  <a:ext uri="{0D108BD9-81ED-4DB2-BD59-A6C34878D82A}">
                    <a16:rowId xmlns:a16="http://schemas.microsoft.com/office/drawing/2014/main" val="3543481526"/>
                  </a:ext>
                </a:extLst>
              </a:tr>
              <a:tr h="370840">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根本</a:t>
                      </a:r>
                    </a:p>
                  </a:txBody>
                  <a:tcPr anchor="ct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10:14</a:t>
                      </a:r>
                    </a:p>
                    <a:p>
                      <a:pPr algn="ctr"/>
                      <a:r>
                        <a:rPr kumimoji="1" lang="ja-JP" altLang="en-US" sz="2000">
                          <a:latin typeface="UD デジタル 教科書体 NK-B" panose="02020700000000000000" pitchFamily="18" charset="-128"/>
                          <a:ea typeface="UD デジタル 教科書体 NK-B" panose="02020700000000000000" pitchFamily="18" charset="-128"/>
                        </a:rPr>
                        <a:t>（</a:t>
                      </a:r>
                      <a:r>
                        <a:rPr kumimoji="1" lang="en-US" altLang="ja-JP" sz="2000">
                          <a:latin typeface="UD デジタル 教科書体 NK-B" panose="02020700000000000000" pitchFamily="18" charset="-128"/>
                          <a:ea typeface="UD デジタル 教科書体 NK-B" panose="02020700000000000000" pitchFamily="18" charset="-128"/>
                        </a:rPr>
                        <a:t>10:27</a:t>
                      </a:r>
                      <a:r>
                        <a:rPr kumimoji="1" lang="ja-JP" altLang="en-US" sz="2000">
                          <a:latin typeface="UD デジタル 教科書体 NK-B" panose="02020700000000000000" pitchFamily="18" charset="-128"/>
                          <a:ea typeface="UD デジタル 教科書体 NK-B" panose="02020700000000000000" pitchFamily="18" charset="-128"/>
                        </a:rPr>
                        <a:t>）</a:t>
                      </a:r>
                    </a:p>
                  </a:txBody>
                  <a:tcPr/>
                </a:tc>
                <a:tc>
                  <a:txBody>
                    <a:bodyPr/>
                    <a:lstStyle/>
                    <a:p>
                      <a:pPr algn="l"/>
                      <a:r>
                        <a:rPr kumimoji="1" lang="ja-JP" altLang="en-US" sz="3200">
                          <a:solidFill>
                            <a:srgbClr val="00B0F0"/>
                          </a:solidFill>
                          <a:latin typeface="UD デジタル 教科書体 NK-B" panose="02020700000000000000" pitchFamily="18" charset="-128"/>
                          <a:ea typeface="UD デジタル 教科書体 NK-B" panose="02020700000000000000" pitchFamily="18" charset="-128"/>
                        </a:rPr>
                        <a:t>絶好調</a:t>
                      </a:r>
                      <a:r>
                        <a:rPr kumimoji="1" lang="ja-JP" altLang="en-US" sz="3200">
                          <a:latin typeface="UD デジタル 教科書体 NK-B" panose="02020700000000000000" pitchFamily="18" charset="-128"/>
                          <a:ea typeface="UD デジタル 教科書体 NK-B" panose="02020700000000000000" pitchFamily="18" charset="-128"/>
                        </a:rPr>
                        <a:t>！既に本年ベスト</a:t>
                      </a:r>
                      <a:r>
                        <a:rPr kumimoji="1" lang="en-US" altLang="ja-JP" sz="3200">
                          <a:latin typeface="UD デジタル 教科書体 NK-B" panose="02020700000000000000" pitchFamily="18" charset="-128"/>
                          <a:ea typeface="UD デジタル 教科書体 NK-B" panose="02020700000000000000" pitchFamily="18" charset="-128"/>
                        </a:rPr>
                        <a:t>10</a:t>
                      </a:r>
                      <a:r>
                        <a:rPr kumimoji="1" lang="ja-JP" altLang="en-US" sz="3200">
                          <a:latin typeface="UD デジタル 教科書体 NK-B" panose="02020700000000000000" pitchFamily="18" charset="-128"/>
                          <a:ea typeface="UD デジタル 教科書体 NK-B" panose="02020700000000000000" pitchFamily="18" charset="-128"/>
                        </a:rPr>
                        <a:t>秒更新！</a:t>
                      </a:r>
                    </a:p>
                  </a:txBody>
                  <a:tcPr anchor="ctr"/>
                </a:tc>
                <a:extLst>
                  <a:ext uri="{0D108BD9-81ED-4DB2-BD59-A6C34878D82A}">
                    <a16:rowId xmlns:a16="http://schemas.microsoft.com/office/drawing/2014/main" val="283159795"/>
                  </a:ext>
                </a:extLst>
              </a:tr>
              <a:tr h="370840">
                <a:tc>
                  <a:txBody>
                    <a:bodyPr/>
                    <a:lstStyle/>
                    <a:p>
                      <a:pPr algn="ctr"/>
                      <a:r>
                        <a:rPr kumimoji="1" lang="ja-JP" altLang="en-US" sz="3200">
                          <a:latin typeface="UD デジタル 教科書体 NK-B" panose="02020700000000000000" pitchFamily="18" charset="-128"/>
                          <a:ea typeface="UD デジタル 教科書体 NK-B" panose="02020700000000000000" pitchFamily="18" charset="-128"/>
                        </a:rPr>
                        <a:t>坂尻</a:t>
                      </a:r>
                    </a:p>
                  </a:txBody>
                  <a:tcPr anchor="ctr"/>
                </a:tc>
                <a:tc>
                  <a:txBody>
                    <a:bodyPr/>
                    <a:lstStyle/>
                    <a:p>
                      <a:pPr algn="ctr"/>
                      <a:r>
                        <a:rPr kumimoji="1" lang="en-US" altLang="ja-JP" sz="3200">
                          <a:latin typeface="UD デジタル 教科書体 NK-B" panose="02020700000000000000" pitchFamily="18" charset="-128"/>
                          <a:ea typeface="UD デジタル 教科書体 NK-B" panose="02020700000000000000" pitchFamily="18" charset="-128"/>
                        </a:rPr>
                        <a:t>10:23</a:t>
                      </a:r>
                    </a:p>
                    <a:p>
                      <a:pPr algn="ctr"/>
                      <a:r>
                        <a:rPr kumimoji="1" lang="en-US" altLang="ja-JP" sz="2000">
                          <a:latin typeface="UD デジタル 教科書体 NK-B" panose="02020700000000000000" pitchFamily="18" charset="-128"/>
                          <a:ea typeface="UD デジタル 教科書体 NK-B" panose="02020700000000000000" pitchFamily="18" charset="-128"/>
                        </a:rPr>
                        <a:t>(10:09)</a:t>
                      </a:r>
                      <a:endParaRPr kumimoji="1" lang="ja-JP" altLang="en-US" sz="2000">
                        <a:latin typeface="UD デジタル 教科書体 NK-B" panose="02020700000000000000" pitchFamily="18" charset="-128"/>
                        <a:ea typeface="UD デジタル 教科書体 NK-B" panose="02020700000000000000" pitchFamily="18" charset="-128"/>
                      </a:endParaRPr>
                    </a:p>
                  </a:txBody>
                  <a:tcPr/>
                </a:tc>
                <a:tc>
                  <a:txBody>
                    <a:bodyPr/>
                    <a:lstStyle/>
                    <a:p>
                      <a:pPr algn="l"/>
                      <a:r>
                        <a:rPr kumimoji="1" lang="ja-JP" altLang="en-US" sz="3200">
                          <a:latin typeface="UD デジタル 教科書体 NK-B" panose="02020700000000000000" pitchFamily="18" charset="-128"/>
                          <a:ea typeface="UD デジタル 教科書体 NK-B" panose="02020700000000000000" pitchFamily="18" charset="-128"/>
                        </a:rPr>
                        <a:t>夏まで不調だったが秋から</a:t>
                      </a:r>
                      <a:r>
                        <a:rPr kumimoji="1" lang="ja-JP" altLang="en-US" sz="3200">
                          <a:solidFill>
                            <a:srgbClr val="FFC000"/>
                          </a:solidFill>
                          <a:latin typeface="UD デジタル 教科書体 NK-B" panose="02020700000000000000" pitchFamily="18" charset="-128"/>
                          <a:ea typeface="UD デジタル 教科書体 NK-B" panose="02020700000000000000" pitchFamily="18" charset="-128"/>
                        </a:rPr>
                        <a:t>復調中</a:t>
                      </a:r>
                    </a:p>
                  </a:txBody>
                  <a:tcPr anchor="ctr"/>
                </a:tc>
                <a:extLst>
                  <a:ext uri="{0D108BD9-81ED-4DB2-BD59-A6C34878D82A}">
                    <a16:rowId xmlns:a16="http://schemas.microsoft.com/office/drawing/2014/main" val="3155851520"/>
                  </a:ext>
                </a:extLst>
              </a:tr>
            </a:tbl>
          </a:graphicData>
        </a:graphic>
      </p:graphicFrame>
      <p:sp>
        <p:nvSpPr>
          <p:cNvPr id="19" name="テキスト ボックス 18">
            <a:extLst>
              <a:ext uri="{FF2B5EF4-FFF2-40B4-BE49-F238E27FC236}">
                <a16:creationId xmlns:a16="http://schemas.microsoft.com/office/drawing/2014/main" id="{77EFDA1A-5B66-CA5C-3C6D-D317F9ACB57D}"/>
              </a:ext>
            </a:extLst>
          </p:cNvPr>
          <p:cNvSpPr txBox="1"/>
          <p:nvPr/>
        </p:nvSpPr>
        <p:spPr>
          <a:xfrm>
            <a:off x="12621417" y="1734596"/>
            <a:ext cx="4752184" cy="769441"/>
          </a:xfrm>
          <a:prstGeom prst="rect">
            <a:avLst/>
          </a:prstGeom>
          <a:noFill/>
        </p:spPr>
        <p:txBody>
          <a:bodyPr wrap="square" rtlCol="0">
            <a:spAutoFit/>
          </a:bodyPr>
          <a:lstStyle/>
          <a:p>
            <a:pPr algn="l"/>
            <a:r>
              <a:rPr lang="ja-JP" altLang="en-US" sz="4400" u="sng">
                <a:solidFill>
                  <a:schemeClr val="tx2">
                    <a:lumMod val="75000"/>
                  </a:schemeClr>
                </a:solidFill>
                <a:latin typeface="UD デジタル 教科書体 NK-B" panose="02020700000000000000" pitchFamily="18" charset="-128"/>
                <a:ea typeface="UD デジタル 教科書体 NK-B" panose="02020700000000000000" pitchFamily="18" charset="-128"/>
              </a:rPr>
              <a:t>メンバーの状況</a:t>
            </a:r>
            <a:endParaRPr lang="en-US" altLang="ja-JP" sz="4400" u="sng">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20" name="テキスト ボックス 19">
            <a:extLst>
              <a:ext uri="{FF2B5EF4-FFF2-40B4-BE49-F238E27FC236}">
                <a16:creationId xmlns:a16="http://schemas.microsoft.com/office/drawing/2014/main" id="{B08275C0-DC13-45E1-2FAB-88EF057E1672}"/>
              </a:ext>
            </a:extLst>
          </p:cNvPr>
          <p:cNvSpPr txBox="1"/>
          <p:nvPr/>
        </p:nvSpPr>
        <p:spPr>
          <a:xfrm>
            <a:off x="1937657" y="11511424"/>
            <a:ext cx="20508685" cy="1446550"/>
          </a:xfrm>
          <a:prstGeom prst="rect">
            <a:avLst/>
          </a:prstGeom>
          <a:noFill/>
        </p:spPr>
        <p:txBody>
          <a:bodyPr wrap="square" rtlCol="0">
            <a:spAutoFit/>
          </a:bodyPr>
          <a:lstStyle/>
          <a:p>
            <a:r>
              <a:rPr lang="ja-JP" altLang="en-US" sz="4400" dirty="0">
                <a:solidFill>
                  <a:srgbClr val="FF0033"/>
                </a:solidFill>
                <a:latin typeface="UD デジタル 教科書体 NK-B" panose="02020700000000000000" pitchFamily="18" charset="-128"/>
                <a:ea typeface="UD デジタル 教科書体 NK-B" panose="02020700000000000000" pitchFamily="18" charset="-128"/>
              </a:rPr>
              <a:t>怪我が多く、昨年練習タイムに比べて厳しい状況であるが、大半が急速に復調中！</a:t>
            </a:r>
            <a:endParaRPr lang="en-US" altLang="ja-JP" sz="4400" dirty="0">
              <a:solidFill>
                <a:srgbClr val="FF0033"/>
              </a:solidFill>
              <a:latin typeface="UD デジタル 教科書体 NK-B" panose="02020700000000000000" pitchFamily="18" charset="-128"/>
              <a:ea typeface="UD デジタル 教科書体 NK-B" panose="02020700000000000000" pitchFamily="18" charset="-128"/>
            </a:endParaRPr>
          </a:p>
          <a:p>
            <a:r>
              <a:rPr lang="ja-JP" altLang="en-US" sz="4400" dirty="0">
                <a:solidFill>
                  <a:srgbClr val="FF0033"/>
                </a:solidFill>
                <a:latin typeface="UD デジタル 教科書体 NK-B" panose="02020700000000000000" pitchFamily="18" charset="-128"/>
                <a:ea typeface="UD デジタル 教科書体 NK-B" panose="02020700000000000000" pitchFamily="18" charset="-128"/>
              </a:rPr>
              <a:t>本番にむけて急上昇を予定！　</a:t>
            </a:r>
            <a:r>
              <a:rPr lang="ja-JP" altLang="en-US" sz="1050" dirty="0">
                <a:solidFill>
                  <a:srgbClr val="FF0033"/>
                </a:solidFill>
                <a:latin typeface="UD デジタル 教科書体 NK-B" panose="02020700000000000000" pitchFamily="18" charset="-128"/>
                <a:ea typeface="UD デジタル 教科書体 NK-B" panose="02020700000000000000" pitchFamily="18" charset="-128"/>
              </a:rPr>
              <a:t>・・・でも優勝は厳しすぎる</a:t>
            </a:r>
            <a:r>
              <a:rPr lang="en-US" altLang="ja-JP" sz="1050" dirty="0">
                <a:solidFill>
                  <a:srgbClr val="FF0033"/>
                </a:solidFill>
                <a:latin typeface="UD デジタル 教科書体 NK-B" panose="02020700000000000000" pitchFamily="18" charset="-128"/>
                <a:ea typeface="UD デジタル 教科書体 NK-B" panose="02020700000000000000" pitchFamily="18" charset="-128"/>
              </a:rPr>
              <a:t>(&gt;_&lt;)</a:t>
            </a:r>
            <a:endParaRPr lang="en-US" altLang="ja-JP" sz="4400" dirty="0">
              <a:solidFill>
                <a:srgbClr val="FF0033"/>
              </a:solidFill>
              <a:latin typeface="UD デジタル 教科書体 NK-B" panose="02020700000000000000" pitchFamily="18" charset="-128"/>
              <a:ea typeface="UD デジタル 教科書体 NK-B" panose="02020700000000000000" pitchFamily="18" charset="-128"/>
            </a:endParaRPr>
          </a:p>
        </p:txBody>
      </p:sp>
      <p:sp>
        <p:nvSpPr>
          <p:cNvPr id="21" name="矢印: 左 20">
            <a:extLst>
              <a:ext uri="{FF2B5EF4-FFF2-40B4-BE49-F238E27FC236}">
                <a16:creationId xmlns:a16="http://schemas.microsoft.com/office/drawing/2014/main" id="{4E9E7EE4-A55B-1F1E-FA84-CE473B6B2013}"/>
              </a:ext>
            </a:extLst>
          </p:cNvPr>
          <p:cNvSpPr/>
          <p:nvPr/>
        </p:nvSpPr>
        <p:spPr>
          <a:xfrm>
            <a:off x="4176713" y="9432525"/>
            <a:ext cx="987552" cy="306219"/>
          </a:xfrm>
          <a:prstGeom prst="leftArrow">
            <a:avLst/>
          </a:prstGeom>
          <a:solidFill>
            <a:schemeClr val="bg1">
              <a:lumMod val="8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22" name="矢印: 左 21">
            <a:extLst>
              <a:ext uri="{FF2B5EF4-FFF2-40B4-BE49-F238E27FC236}">
                <a16:creationId xmlns:a16="http://schemas.microsoft.com/office/drawing/2014/main" id="{BB09B531-452E-19F8-2CF8-B488FB762DD5}"/>
              </a:ext>
            </a:extLst>
          </p:cNvPr>
          <p:cNvSpPr/>
          <p:nvPr/>
        </p:nvSpPr>
        <p:spPr>
          <a:xfrm>
            <a:off x="4176713" y="6634456"/>
            <a:ext cx="987552" cy="306219"/>
          </a:xfrm>
          <a:prstGeom prst="leftArrow">
            <a:avLst/>
          </a:prstGeom>
          <a:solidFill>
            <a:schemeClr val="bg1">
              <a:lumMod val="8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23920198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641D3AF-3BC6-71E7-CF1F-7CF49D3555D8}"/>
              </a:ext>
            </a:extLst>
          </p:cNvPr>
          <p:cNvSpPr>
            <a:spLocks noGrp="1"/>
          </p:cNvSpPr>
          <p:nvPr>
            <p:ph type="body" sz="quarter" idx="10"/>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7A61022E-E1DD-622C-31DE-A74E2D394099}"/>
              </a:ext>
            </a:extLst>
          </p:cNvPr>
          <p:cNvSpPr>
            <a:spLocks noGrp="1"/>
          </p:cNvSpPr>
          <p:nvPr>
            <p:ph type="body" sz="quarter" idx="11"/>
          </p:nvPr>
        </p:nvSpPr>
        <p:spPr/>
        <p:txBody>
          <a:bodyPr/>
          <a:lstStyle/>
          <a:p>
            <a:endParaRPr kumimoji="1" lang="ja-JP" altLang="en-US"/>
          </a:p>
        </p:txBody>
      </p:sp>
      <p:pic>
        <p:nvPicPr>
          <p:cNvPr id="1025" name="Picture 1">
            <a:extLst>
              <a:ext uri="{FF2B5EF4-FFF2-40B4-BE49-F238E27FC236}">
                <a16:creationId xmlns:a16="http://schemas.microsoft.com/office/drawing/2014/main" id="{53B2F527-AB92-3E6C-70F7-AD5D6D483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75" y="4422775"/>
            <a:ext cx="1905000" cy="4762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EB0EA0C-411F-0298-2819-7BFE8217387D}"/>
              </a:ext>
            </a:extLst>
          </p:cNvPr>
          <p:cNvSpPr>
            <a:spLocks noChangeArrowheads="1"/>
          </p:cNvSpPr>
          <p:nvPr/>
        </p:nvSpPr>
        <p:spPr bwMode="auto">
          <a:xfrm>
            <a:off x="11572875" y="4422775"/>
            <a:ext cx="9144000" cy="0"/>
          </a:xfrm>
          <a:prstGeom prst="rect">
            <a:avLst/>
          </a:prstGeom>
          <a:solidFill>
            <a:srgbClr val="B3B7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500" b="1" i="0" u="none" strike="noStrike" cap="none" normalizeH="0" baseline="0">
                <a:ln>
                  <a:noFill/>
                </a:ln>
                <a:solidFill>
                  <a:srgbClr val="2D2D2D"/>
                </a:solidFill>
                <a:effectLst/>
                <a:latin typeface="Arial" panose="020B0604020202020204" pitchFamily="34" charset="0"/>
                <a:ea typeface="Noto Sans JP"/>
                <a:hlinkClick r:id="rId3"/>
              </a:rPr>
              <a:t>2024年12月8日開催</a:t>
            </a:r>
            <a:br>
              <a:rPr kumimoji="0" lang="ja-JP" altLang="ja-JP" sz="1200" b="1" i="0" u="none" strike="noStrike" cap="none" normalizeH="0" baseline="0">
                <a:ln>
                  <a:noFill/>
                </a:ln>
                <a:solidFill>
                  <a:srgbClr val="2D2D2D"/>
                </a:solidFill>
                <a:effectLst/>
                <a:latin typeface="Arial" panose="020B0604020202020204" pitchFamily="34" charset="0"/>
                <a:ea typeface="Noto Sans JP"/>
                <a:hlinkClick r:id="rId3"/>
              </a:rPr>
            </a:br>
            <a:r>
              <a:rPr kumimoji="0" lang="ja-JP" altLang="ja-JP" sz="1200" b="1" i="0" u="none" strike="noStrike" cap="none" normalizeH="0" baseline="0">
                <a:ln>
                  <a:noFill/>
                </a:ln>
                <a:solidFill>
                  <a:srgbClr val="2D2D2D"/>
                </a:solidFill>
                <a:effectLst/>
                <a:latin typeface="Arial" panose="020B0604020202020204" pitchFamily="34" charset="0"/>
                <a:ea typeface="Noto Sans JP"/>
                <a:hlinkClick r:id="rId3"/>
              </a:rPr>
              <a:t>ＨＵＲＥ！フレ！駅伝</a:t>
            </a:r>
            <a:br>
              <a:rPr kumimoji="0" lang="ja-JP" altLang="ja-JP" sz="1200" b="1" i="0" u="none" strike="noStrike" cap="none" normalizeH="0" baseline="0">
                <a:ln>
                  <a:noFill/>
                </a:ln>
                <a:solidFill>
                  <a:srgbClr val="2D2D2D"/>
                </a:solidFill>
                <a:effectLst/>
                <a:latin typeface="Arial" panose="020B0604020202020204" pitchFamily="34" charset="0"/>
                <a:ea typeface="Noto Sans JP"/>
                <a:hlinkClick r:id="rId3"/>
              </a:rPr>
            </a:br>
            <a:r>
              <a:rPr kumimoji="0" lang="ja-JP" altLang="ja-JP" sz="1200" b="1" i="0" u="none" strike="noStrike" cap="none" normalizeH="0" baseline="0">
                <a:ln>
                  <a:noFill/>
                </a:ln>
                <a:solidFill>
                  <a:srgbClr val="2D2D2D"/>
                </a:solidFill>
                <a:effectLst/>
                <a:latin typeface="Arial" panose="020B0604020202020204" pitchFamily="34" charset="0"/>
                <a:ea typeface="Noto Sans JP"/>
                <a:hlinkClick r:id="rId3"/>
              </a:rPr>
              <a:t>WE LOVE TOYOTA</a:t>
            </a:r>
            <a:endParaRPr kumimoji="0" lang="ja-JP" altLang="ja-JP" sz="1200" b="0" i="0" u="none" strike="noStrike" cap="none" normalizeH="0" baseline="0">
              <a:ln>
                <a:noFill/>
              </a:ln>
              <a:solidFill>
                <a:srgbClr val="2D2D2D"/>
              </a:solidFill>
              <a:effectLst/>
              <a:latin typeface="Arial" panose="020B0604020202020204" pitchFamily="34" charset="0"/>
              <a:ea typeface="Noto Sans JP"/>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2D2D2D"/>
                </a:solidFill>
                <a:effectLst/>
                <a:latin typeface="Arial" panose="020B0604020202020204" pitchFamily="34" charset="0"/>
                <a:ea typeface="Noto Sans JP"/>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191919"/>
                </a:solidFill>
                <a:effectLst/>
                <a:latin typeface="Arial" panose="020B0604020202020204" pitchFamily="34" charset="0"/>
                <a:ea typeface="Noto Sans JP"/>
              </a:rPr>
              <a:t>戻 る</a:t>
            </a:r>
            <a:endParaRPr kumimoji="0" lang="ja-JP" altLang="ja-JP" sz="1200" b="0" i="0" u="none" strike="noStrike" cap="none" normalizeH="0" baseline="0">
              <a:ln>
                <a:noFill/>
              </a:ln>
              <a:solidFill>
                <a:srgbClr val="2D2D2D"/>
              </a:solidFill>
              <a:effectLst/>
              <a:latin typeface="Arial" panose="020B0604020202020204" pitchFamily="34" charset="0"/>
              <a:ea typeface="Noto Sans JP"/>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191919"/>
                </a:solidFill>
                <a:effectLst/>
                <a:latin typeface="Arial" panose="020B0604020202020204" pitchFamily="34" charset="0"/>
                <a:ea typeface="Noto Sans JP"/>
              </a:rPr>
              <a:t>更 新</a:t>
            </a:r>
            <a:endParaRPr kumimoji="0" lang="ja-JP" altLang="ja-JP" sz="1200" b="0" i="0" u="none" strike="noStrike" cap="none" normalizeH="0" baseline="0">
              <a:ln>
                <a:noFill/>
              </a:ln>
              <a:solidFill>
                <a:srgbClr val="2D2D2D"/>
              </a:solidFill>
              <a:effectLst/>
              <a:latin typeface="Arial" panose="020B0604020202020204" pitchFamily="34" charset="0"/>
              <a:ea typeface="Noto Sans JP"/>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800" b="1" i="0" u="none" strike="noStrike" cap="none" normalizeH="0" baseline="0">
                <a:ln>
                  <a:noFill/>
                </a:ln>
                <a:solidFill>
                  <a:srgbClr val="2D2D2D"/>
                </a:solidFill>
                <a:effectLst/>
                <a:latin typeface="Arial" panose="020B0604020202020204" pitchFamily="34" charset="0"/>
                <a:ea typeface="Noto Sans JP"/>
              </a:rPr>
              <a:t>ロング「本社・名古屋」</a:t>
            </a:r>
            <a:endParaRPr kumimoji="0" lang="ja-JP" altLang="ja-JP" sz="1200" b="0" i="0" u="none" strike="noStrike" cap="none" normalizeH="0" baseline="0">
              <a:ln>
                <a:noFill/>
              </a:ln>
              <a:solidFill>
                <a:srgbClr val="2D2D2D"/>
              </a:solidFill>
              <a:effectLst/>
              <a:latin typeface="Arial" panose="020B0604020202020204" pitchFamily="34" charset="0"/>
              <a:ea typeface="Noto Sans JP"/>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a:ln>
                  <a:noFill/>
                </a:ln>
                <a:solidFill>
                  <a:srgbClr val="696969"/>
                </a:solidFill>
                <a:effectLst/>
                <a:latin typeface="Arial" panose="020B0604020202020204" pitchFamily="34" charset="0"/>
                <a:ea typeface="Noto Sans JP"/>
              </a:rPr>
              <a:t>※速報値のため参考順位/記録となります。</a:t>
            </a:r>
            <a:br>
              <a:rPr kumimoji="0" lang="ja-JP" altLang="ja-JP" sz="1000" b="0" i="0" u="none" strike="noStrike" cap="none" normalizeH="0" baseline="0">
                <a:ln>
                  <a:noFill/>
                </a:ln>
                <a:solidFill>
                  <a:srgbClr val="696969"/>
                </a:solidFill>
                <a:effectLst/>
                <a:latin typeface="Arial" panose="020B0604020202020204" pitchFamily="34" charset="0"/>
                <a:ea typeface="Noto Sans JP"/>
              </a:rPr>
            </a:br>
            <a:r>
              <a:rPr kumimoji="0" lang="ja-JP" altLang="ja-JP" sz="1000" b="0" i="0" u="none" strike="noStrike" cap="none" normalizeH="0" baseline="0">
                <a:ln>
                  <a:noFill/>
                </a:ln>
                <a:solidFill>
                  <a:srgbClr val="696969"/>
                </a:solidFill>
                <a:effectLst/>
                <a:latin typeface="Arial" panose="020B0604020202020204" pitchFamily="34" charset="0"/>
                <a:ea typeface="Noto Sans JP"/>
              </a:rPr>
              <a:t>※記録の更新頻度は約1分/回です。</a:t>
            </a:r>
            <a:br>
              <a:rPr kumimoji="0" lang="ja-JP" altLang="ja-JP" sz="1000" b="0" i="0" u="none" strike="noStrike" cap="none" normalizeH="0" baseline="0">
                <a:ln>
                  <a:noFill/>
                </a:ln>
                <a:solidFill>
                  <a:srgbClr val="696969"/>
                </a:solidFill>
                <a:effectLst/>
                <a:latin typeface="Arial" panose="020B0604020202020204" pitchFamily="34" charset="0"/>
                <a:ea typeface="Noto Sans JP"/>
              </a:rPr>
            </a:br>
            <a:r>
              <a:rPr kumimoji="0" lang="ja-JP" altLang="ja-JP" sz="1000" b="0" i="0" u="none" strike="noStrike" cap="none" normalizeH="0" baseline="0">
                <a:ln>
                  <a:noFill/>
                </a:ln>
                <a:solidFill>
                  <a:srgbClr val="696969"/>
                </a:solidFill>
                <a:effectLst/>
                <a:latin typeface="Arial" panose="020B0604020202020204" pitchFamily="34" charset="0"/>
                <a:ea typeface="Noto Sans JP"/>
              </a:rPr>
              <a:t>※記録更新のタイミングによって、一時的に正しく表示されない場合があります。</a:t>
            </a:r>
            <a:endParaRPr kumimoji="0" lang="ja-JP" altLang="ja-JP" sz="1200" b="0" i="0" u="none" strike="noStrike" cap="none" normalizeH="0" baseline="0">
              <a:ln>
                <a:noFill/>
              </a:ln>
              <a:solidFill>
                <a:srgbClr val="2D2D2D"/>
              </a:solidFill>
              <a:effectLst/>
              <a:latin typeface="Arial" panose="020B0604020202020204" pitchFamily="34" charset="0"/>
              <a:ea typeface="Noto Sans JP"/>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191919"/>
                </a:solidFill>
                <a:effectLst/>
                <a:latin typeface="Arial" panose="020B0604020202020204" pitchFamily="34" charset="0"/>
                <a:ea typeface="Noto Sans JP"/>
              </a:rPr>
              <a:t>戻 る</a:t>
            </a:r>
            <a:endParaRPr kumimoji="0" lang="ja-JP" altLang="ja-JP" sz="1200" b="0" i="0" u="none" strike="noStrike" cap="none" normalizeH="0" baseline="0">
              <a:ln>
                <a:noFill/>
              </a:ln>
              <a:solidFill>
                <a:srgbClr val="2D2D2D"/>
              </a:solidFill>
              <a:effectLst/>
              <a:latin typeface="Arial" panose="020B0604020202020204" pitchFamily="34" charset="0"/>
              <a:ea typeface="Noto Sans JP"/>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191919"/>
                </a:solidFill>
                <a:effectLst/>
                <a:latin typeface="Arial" panose="020B0604020202020204" pitchFamily="34" charset="0"/>
                <a:ea typeface="Noto Sans JP"/>
              </a:rPr>
              <a:t>更 新</a:t>
            </a:r>
            <a:endParaRPr kumimoji="0" lang="ja-JP" altLang="ja-JP" sz="1200" b="0" i="0" u="none" strike="noStrike" cap="none" normalizeH="0" baseline="0">
              <a:ln>
                <a:noFill/>
              </a:ln>
              <a:solidFill>
                <a:srgbClr val="2D2D2D"/>
              </a:solidFill>
              <a:effectLst/>
              <a:latin typeface="Arial" panose="020B0604020202020204" pitchFamily="34" charset="0"/>
              <a:ea typeface="Noto Sans JP"/>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rgbClr val="343434"/>
                </a:solidFill>
                <a:effectLst/>
                <a:latin typeface="Arial" panose="020B0604020202020204" pitchFamily="34" charset="0"/>
                <a:ea typeface="Noto Sans JP"/>
                <a:hlinkClick r:id="rId4"/>
              </a:rPr>
              <a:t>最下部へ</a:t>
            </a:r>
            <a:endParaRPr kumimoji="0" lang="ja-JP" altLang="ja-JP" sz="1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sz="1800" b="0" i="0" u="none" strike="noStrike" cap="none" normalizeH="0" baseline="0">
                <a:ln>
                  <a:noFill/>
                </a:ln>
                <a:solidFill>
                  <a:schemeClr val="tx1"/>
                </a:solidFill>
                <a:effectLst/>
                <a:latin typeface="Arial" panose="020B0604020202020204" pitchFamily="34" charset="0"/>
              </a:rPr>
              <a:t>  </a:t>
            </a:r>
            <a:r>
              <a:rPr kumimoji="0" lang="ja-JP" altLang="ja-JP" sz="3000" b="0" i="0" u="none" strike="noStrike" cap="none" normalizeH="0" baseline="0">
                <a:ln>
                  <a:noFill/>
                </a:ln>
                <a:solidFill>
                  <a:schemeClr val="tx1"/>
                </a:solidFill>
                <a:effectLst/>
                <a:latin typeface="Arial" panose="020B0604020202020204" pitchFamily="34" charset="0"/>
              </a:rPr>
              <a:t>                  </a:t>
            </a:r>
            <a:endParaRPr kumimoji="0" lang="ja-JP" altLang="ja-JP" sz="1800" b="0" i="0" u="none" strike="noStrike" cap="none" normalizeH="0" baseline="0">
              <a:ln>
                <a:noFill/>
              </a:ln>
              <a:solidFill>
                <a:schemeClr val="tx1"/>
              </a:solidFill>
              <a:effectLst/>
              <a:latin typeface="Arial" panose="020B0604020202020204" pitchFamily="34" charset="0"/>
            </a:endParaRPr>
          </a:p>
        </p:txBody>
      </p:sp>
      <p:pic>
        <p:nvPicPr>
          <p:cNvPr id="1027" name="Picture 3">
            <a:extLst>
              <a:ext uri="{FF2B5EF4-FFF2-40B4-BE49-F238E27FC236}">
                <a16:creationId xmlns:a16="http://schemas.microsoft.com/office/drawing/2014/main" id="{6B32DFE7-A5AC-E201-6F58-22985B67B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9875" y="5405438"/>
            <a:ext cx="190500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669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sz="quarter" idx="4294967295"/>
            <p:extLst>
              <p:ext uri="{D42A27DB-BD31-4B8C-83A1-F6EECF244321}">
                <p14:modId xmlns:p14="http://schemas.microsoft.com/office/powerpoint/2010/main" val="1298923055"/>
              </p:ext>
            </p:extLst>
          </p:nvPr>
        </p:nvGraphicFramePr>
        <p:xfrm>
          <a:off x="974656" y="3223533"/>
          <a:ext cx="22434688" cy="9244006"/>
        </p:xfrm>
        <a:graphic>
          <a:graphicData uri="http://schemas.openxmlformats.org/drawingml/2006/table">
            <a:tbl>
              <a:tblPr/>
              <a:tblGrid>
                <a:gridCol w="2808000">
                  <a:extLst>
                    <a:ext uri="{9D8B030D-6E8A-4147-A177-3AD203B41FA5}">
                      <a16:colId xmlns:a16="http://schemas.microsoft.com/office/drawing/2014/main" val="2712675708"/>
                    </a:ext>
                  </a:extLst>
                </a:gridCol>
                <a:gridCol w="2808000">
                  <a:extLst>
                    <a:ext uri="{9D8B030D-6E8A-4147-A177-3AD203B41FA5}">
                      <a16:colId xmlns:a16="http://schemas.microsoft.com/office/drawing/2014/main" val="148405265"/>
                    </a:ext>
                  </a:extLst>
                </a:gridCol>
                <a:gridCol w="2808000">
                  <a:extLst>
                    <a:ext uri="{9D8B030D-6E8A-4147-A177-3AD203B41FA5}">
                      <a16:colId xmlns:a16="http://schemas.microsoft.com/office/drawing/2014/main" val="2789663502"/>
                    </a:ext>
                  </a:extLst>
                </a:gridCol>
                <a:gridCol w="2808000">
                  <a:extLst>
                    <a:ext uri="{9D8B030D-6E8A-4147-A177-3AD203B41FA5}">
                      <a16:colId xmlns:a16="http://schemas.microsoft.com/office/drawing/2014/main" val="1328759728"/>
                    </a:ext>
                  </a:extLst>
                </a:gridCol>
                <a:gridCol w="2808000">
                  <a:extLst>
                    <a:ext uri="{9D8B030D-6E8A-4147-A177-3AD203B41FA5}">
                      <a16:colId xmlns:a16="http://schemas.microsoft.com/office/drawing/2014/main" val="789814846"/>
                    </a:ext>
                  </a:extLst>
                </a:gridCol>
                <a:gridCol w="2808000">
                  <a:extLst>
                    <a:ext uri="{9D8B030D-6E8A-4147-A177-3AD203B41FA5}">
                      <a16:colId xmlns:a16="http://schemas.microsoft.com/office/drawing/2014/main" val="4218215097"/>
                    </a:ext>
                  </a:extLst>
                </a:gridCol>
                <a:gridCol w="5586688">
                  <a:extLst>
                    <a:ext uri="{9D8B030D-6E8A-4147-A177-3AD203B41FA5}">
                      <a16:colId xmlns:a16="http://schemas.microsoft.com/office/drawing/2014/main" val="3979042546"/>
                    </a:ext>
                  </a:extLst>
                </a:gridCol>
              </a:tblGrid>
              <a:tr h="1109898">
                <a:tc>
                  <a:txBody>
                    <a:bodyPr/>
                    <a:lstStyle/>
                    <a:p>
                      <a:pPr algn="ctr" fontAlgn="ctr"/>
                      <a:r>
                        <a:rPr lang="ja-JP" altLang="en-US" sz="4800" b="0" i="0" u="none" strike="noStrike">
                          <a:solidFill>
                            <a:schemeClr val="tx2">
                              <a:lumMod val="75000"/>
                            </a:schemeClr>
                          </a:solidFill>
                          <a:effectLst/>
                          <a:latin typeface="UD デジタル 教科書体 NK-B" panose="02020700000000000000" pitchFamily="18" charset="-128"/>
                          <a:ea typeface="UD デジタル 教科書体 NK-B" panose="02020700000000000000" pitchFamily="18" charset="-128"/>
                        </a:rPr>
                        <a:t>６月</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D9D9D9"/>
                    </a:solidFill>
                  </a:tcPr>
                </a:tc>
                <a:tc>
                  <a:txBody>
                    <a:bodyPr/>
                    <a:lstStyle/>
                    <a:p>
                      <a:pPr algn="ctr" fontAlgn="ctr"/>
                      <a:r>
                        <a:rPr lang="ja-JP" altLang="en-US" sz="4800" b="0" i="0" u="none" strike="noStrike">
                          <a:solidFill>
                            <a:schemeClr val="tx2">
                              <a:lumMod val="75000"/>
                            </a:schemeClr>
                          </a:solidFill>
                          <a:effectLst/>
                          <a:latin typeface="UD デジタル 教科書体 NK-B" panose="02020700000000000000" pitchFamily="18" charset="-128"/>
                          <a:ea typeface="UD デジタル 教科書体 NK-B" panose="02020700000000000000" pitchFamily="18" charset="-128"/>
                        </a:rPr>
                        <a:t>７月</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D9D9D9"/>
                    </a:solidFill>
                  </a:tcPr>
                </a:tc>
                <a:tc>
                  <a:txBody>
                    <a:bodyPr/>
                    <a:lstStyle/>
                    <a:p>
                      <a:pPr algn="ctr" fontAlgn="ctr"/>
                      <a:r>
                        <a:rPr lang="ja-JP" altLang="en-US" sz="4800" b="0" i="0" u="none" strike="noStrike">
                          <a:solidFill>
                            <a:schemeClr val="tx2">
                              <a:lumMod val="75000"/>
                            </a:schemeClr>
                          </a:solidFill>
                          <a:effectLst/>
                          <a:latin typeface="UD デジタル 教科書体 NK-B" panose="02020700000000000000" pitchFamily="18" charset="-128"/>
                          <a:ea typeface="UD デジタル 教科書体 NK-B" panose="02020700000000000000" pitchFamily="18" charset="-128"/>
                        </a:rPr>
                        <a:t>８月</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D9D9D9"/>
                    </a:solidFill>
                  </a:tcPr>
                </a:tc>
                <a:tc>
                  <a:txBody>
                    <a:bodyPr/>
                    <a:lstStyle/>
                    <a:p>
                      <a:pPr algn="ctr" fontAlgn="ctr"/>
                      <a:r>
                        <a:rPr lang="ja-JP" altLang="en-US" sz="4800" b="0" i="0" u="none" strike="noStrike">
                          <a:solidFill>
                            <a:schemeClr val="tx2">
                              <a:lumMod val="75000"/>
                            </a:schemeClr>
                          </a:solidFill>
                          <a:effectLst/>
                          <a:latin typeface="UD デジタル 教科書体 NK-B" panose="02020700000000000000" pitchFamily="18" charset="-128"/>
                          <a:ea typeface="UD デジタル 教科書体 NK-B" panose="02020700000000000000" pitchFamily="18" charset="-128"/>
                        </a:rPr>
                        <a:t>９月</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D9D9D9"/>
                    </a:solidFill>
                  </a:tcPr>
                </a:tc>
                <a:tc>
                  <a:txBody>
                    <a:bodyPr/>
                    <a:lstStyle/>
                    <a:p>
                      <a:pPr algn="ctr" fontAlgn="ctr"/>
                      <a:r>
                        <a:rPr lang="ja-JP" altLang="en-US" sz="4800" b="0" i="0" u="none" strike="noStrike">
                          <a:solidFill>
                            <a:schemeClr val="tx2">
                              <a:lumMod val="75000"/>
                            </a:schemeClr>
                          </a:solidFill>
                          <a:effectLst/>
                          <a:latin typeface="UD デジタル 教科書体 NK-B" panose="02020700000000000000" pitchFamily="18" charset="-128"/>
                          <a:ea typeface="UD デジタル 教科書体 NK-B" panose="02020700000000000000" pitchFamily="18" charset="-128"/>
                        </a:rPr>
                        <a:t>１０月</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D9D9D9"/>
                    </a:solidFill>
                  </a:tcPr>
                </a:tc>
                <a:tc>
                  <a:txBody>
                    <a:bodyPr/>
                    <a:lstStyle/>
                    <a:p>
                      <a:pPr algn="ctr" fontAlgn="ctr"/>
                      <a:r>
                        <a:rPr lang="ja-JP" altLang="en-US" sz="4800" b="0" i="0" u="none" strike="noStrike">
                          <a:solidFill>
                            <a:schemeClr val="tx2">
                              <a:lumMod val="75000"/>
                            </a:schemeClr>
                          </a:solidFill>
                          <a:effectLst/>
                          <a:latin typeface="UD デジタル 教科書体 NK-B" panose="02020700000000000000" pitchFamily="18" charset="-128"/>
                          <a:ea typeface="UD デジタル 教科書体 NK-B" panose="02020700000000000000" pitchFamily="18" charset="-128"/>
                        </a:rPr>
                        <a:t>１１月</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D9D9D9"/>
                    </a:solidFill>
                  </a:tcPr>
                </a:tc>
                <a:tc>
                  <a:txBody>
                    <a:bodyPr/>
                    <a:lstStyle/>
                    <a:p>
                      <a:pPr algn="ctr" fontAlgn="ctr"/>
                      <a:r>
                        <a:rPr lang="ja-JP" altLang="en-US" sz="4800" b="0" i="0" u="none" strike="noStrike">
                          <a:solidFill>
                            <a:schemeClr val="tx2">
                              <a:lumMod val="75000"/>
                            </a:schemeClr>
                          </a:solidFill>
                          <a:effectLst/>
                          <a:latin typeface="UD デジタル 教科書体 NK-B" panose="02020700000000000000" pitchFamily="18" charset="-128"/>
                          <a:ea typeface="UD デジタル 教科書体 NK-B" panose="02020700000000000000" pitchFamily="18" charset="-128"/>
                        </a:rPr>
                        <a:t>１２月</a:t>
                      </a:r>
                    </a:p>
                  </a:txBody>
                  <a:tcPr marL="0" marR="0" marT="0" marB="0"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D9D9D9"/>
                    </a:solidFill>
                  </a:tcPr>
                </a:tc>
                <a:extLst>
                  <a:ext uri="{0D108BD9-81ED-4DB2-BD59-A6C34878D82A}">
                    <a16:rowId xmlns:a16="http://schemas.microsoft.com/office/drawing/2014/main" val="2865137924"/>
                  </a:ext>
                </a:extLst>
              </a:tr>
              <a:tr h="8134108">
                <a:tc>
                  <a:txBody>
                    <a:bodyPr/>
                    <a:lstStyle/>
                    <a:p>
                      <a:pPr algn="ctr" fontAlgn="ctr"/>
                      <a:r>
                        <a:rPr lang="ja-JP" altLang="en-US" sz="48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2">
                          <a:lumMod val="50000"/>
                        </a:schemeClr>
                      </a:solidFill>
                      <a:prstDash val="solid"/>
                      <a:round/>
                      <a:headEnd type="none" w="med" len="med"/>
                      <a:tailEnd type="none" w="med" len="med"/>
                    </a:lnL>
                    <a:lnR w="12700" cap="flat" cmpd="sng" algn="ctr">
                      <a:solidFill>
                        <a:schemeClr val="bg1">
                          <a:lumMod val="75000"/>
                        </a:schemeClr>
                      </a:solidFill>
                      <a:prstDash val="dash"/>
                      <a:round/>
                      <a:headEnd type="none" w="med" len="med"/>
                      <a:tailEnd type="none" w="med" len="med"/>
                    </a:lnR>
                    <a:lnT w="12700" cap="flat" cmpd="sng" algn="ctr">
                      <a:solidFill>
                        <a:schemeClr val="bg2">
                          <a:lumMod val="9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48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12700" cap="flat" cmpd="sng" algn="ctr">
                      <a:solidFill>
                        <a:schemeClr val="bg2">
                          <a:lumMod val="9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48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12700" cap="flat" cmpd="sng" algn="ctr">
                      <a:solidFill>
                        <a:schemeClr val="bg2">
                          <a:lumMod val="9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48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12700" cap="flat" cmpd="sng" algn="ctr">
                      <a:solidFill>
                        <a:schemeClr val="bg2">
                          <a:lumMod val="9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48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12700" cap="flat" cmpd="sng" algn="ctr">
                      <a:solidFill>
                        <a:schemeClr val="bg2">
                          <a:lumMod val="9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48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12700" cap="flat" cmpd="sng" algn="ctr">
                      <a:solidFill>
                        <a:schemeClr val="bg2">
                          <a:lumMod val="9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48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922618"/>
                  </a:ext>
                </a:extLst>
              </a:tr>
            </a:tbl>
          </a:graphicData>
        </a:graphic>
      </p:graphicFrame>
      <p:sp>
        <p:nvSpPr>
          <p:cNvPr id="7" name="テキスト ボックス 7"/>
          <p:cNvSpPr txBox="1"/>
          <p:nvPr/>
        </p:nvSpPr>
        <p:spPr>
          <a:xfrm>
            <a:off x="-458947" y="6294132"/>
            <a:ext cx="5730684" cy="80294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☆顔合わせ会</a:t>
            </a:r>
            <a:r>
              <a:rPr kumimoji="1" lang="en-US" altLang="ja-JP" sz="1800" b="1">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kumimoji="1" lang="ja-JP" altLang="en-US" sz="1800" b="1">
                <a:solidFill>
                  <a:schemeClr val="tx2">
                    <a:lumMod val="75000"/>
                  </a:schemeClr>
                </a:solidFill>
                <a:latin typeface="UD デジタル 教科書体 NK-B" panose="02020700000000000000" pitchFamily="18" charset="-128"/>
                <a:ea typeface="UD デジタル 教科書体 NK-B" panose="02020700000000000000" pitchFamily="18" charset="-128"/>
              </a:rPr>
              <a:t>６</a:t>
            </a:r>
            <a:r>
              <a:rPr kumimoji="1" lang="en-US" altLang="ja-JP" sz="1800" b="1">
                <a:solidFill>
                  <a:schemeClr val="tx2">
                    <a:lumMod val="75000"/>
                  </a:schemeClr>
                </a:solidFill>
                <a:latin typeface="UD デジタル 教科書体 NK-B" panose="02020700000000000000" pitchFamily="18" charset="-128"/>
                <a:ea typeface="UD デジタル 教科書体 NK-B" panose="02020700000000000000" pitchFamily="18" charset="-128"/>
              </a:rPr>
              <a:t>/3)</a:t>
            </a:r>
            <a:endParaRPr kumimoji="1" lang="en-US" altLang="ja-JP" sz="3600" b="1">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26" name="テキスト ボックス 12"/>
          <p:cNvSpPr txBox="1"/>
          <p:nvPr/>
        </p:nvSpPr>
        <p:spPr>
          <a:xfrm>
            <a:off x="17753086" y="5972554"/>
            <a:ext cx="7222812" cy="14788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6000" b="1">
                <a:solidFill>
                  <a:schemeClr val="bg2">
                    <a:lumMod val="25000"/>
                  </a:schemeClr>
                </a:solidFill>
                <a:latin typeface="UD デジタル 教科書体 NK-B" panose="02020700000000000000" pitchFamily="18" charset="-128"/>
                <a:ea typeface="UD デジタル 教科書体 NK-B" panose="02020700000000000000" pitchFamily="18" charset="-128"/>
              </a:rPr>
              <a:t>☆全社駅伝</a:t>
            </a:r>
            <a:endParaRPr kumimoji="1" lang="en-US" altLang="ja-JP" sz="6000" b="1">
              <a:solidFill>
                <a:schemeClr val="bg2">
                  <a:lumMod val="25000"/>
                </a:schemeClr>
              </a:solidFill>
              <a:latin typeface="UD デジタル 教科書体 NK-B" panose="02020700000000000000" pitchFamily="18" charset="-128"/>
              <a:ea typeface="UD デジタル 教科書体 NK-B" panose="02020700000000000000" pitchFamily="18" charset="-128"/>
            </a:endParaRPr>
          </a:p>
          <a:p>
            <a:r>
              <a:rPr kumimoji="1" lang="en-US" altLang="ja-JP" sz="2000" b="1">
                <a:solidFill>
                  <a:schemeClr val="bg2">
                    <a:lumMod val="25000"/>
                  </a:schemeClr>
                </a:solidFill>
                <a:latin typeface="UD デジタル 教科書体 NK-B" panose="02020700000000000000" pitchFamily="18" charset="-128"/>
                <a:ea typeface="UD デジタル 教科書体 NK-B" panose="02020700000000000000" pitchFamily="18" charset="-128"/>
              </a:rPr>
              <a:t>     (12/</a:t>
            </a:r>
            <a:r>
              <a:rPr kumimoji="1" lang="ja-JP" altLang="en-US" sz="2000" b="1">
                <a:solidFill>
                  <a:schemeClr val="bg2">
                    <a:lumMod val="25000"/>
                  </a:schemeClr>
                </a:solidFill>
                <a:latin typeface="UD デジタル 教科書体 NK-B" panose="02020700000000000000" pitchFamily="18" charset="-128"/>
                <a:ea typeface="UD デジタル 教科書体 NK-B" panose="02020700000000000000" pitchFamily="18" charset="-128"/>
              </a:rPr>
              <a:t>７</a:t>
            </a:r>
            <a:r>
              <a:rPr kumimoji="1" lang="en-US" altLang="ja-JP" sz="2000" b="1">
                <a:solidFill>
                  <a:schemeClr val="bg2">
                    <a:lumMod val="25000"/>
                  </a:schemeClr>
                </a:solidFill>
                <a:latin typeface="UD デジタル 教科書体 NK-B" panose="02020700000000000000" pitchFamily="18" charset="-128"/>
                <a:ea typeface="UD デジタル 教科書体 NK-B" panose="02020700000000000000" pitchFamily="18" charset="-128"/>
              </a:rPr>
              <a:t>)</a:t>
            </a:r>
            <a:endParaRPr kumimoji="1" lang="ja-JP" altLang="en-US" sz="1800" b="1">
              <a:solidFill>
                <a:schemeClr val="bg2">
                  <a:lumMod val="25000"/>
                </a:schemeClr>
              </a:solidFill>
              <a:latin typeface="UD デジタル 教科書体 NK-B" panose="02020700000000000000" pitchFamily="18" charset="-128"/>
              <a:ea typeface="UD デジタル 教科書体 NK-B" panose="02020700000000000000" pitchFamily="18" charset="-128"/>
            </a:endParaRPr>
          </a:p>
        </p:txBody>
      </p:sp>
      <p:sp>
        <p:nvSpPr>
          <p:cNvPr id="63" name="角丸四角形 62"/>
          <p:cNvSpPr/>
          <p:nvPr/>
        </p:nvSpPr>
        <p:spPr>
          <a:xfrm>
            <a:off x="8512356" y="891456"/>
            <a:ext cx="8764084" cy="935494"/>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l"/>
            <a:r>
              <a:rPr lang="ja-JP" altLang="en-US" sz="4400">
                <a:solidFill>
                  <a:srgbClr val="FF0033"/>
                </a:solidFill>
                <a:latin typeface="UD デジタル 教科書体 NK-B" panose="02020700000000000000" pitchFamily="18" charset="-128"/>
                <a:ea typeface="UD デジタル 教科書体 NK-B" panose="02020700000000000000" pitchFamily="18" charset="-128"/>
              </a:rPr>
              <a:t>全社駅伝にむけて６月より活動。</a:t>
            </a:r>
            <a:endParaRPr kumimoji="1" lang="ja-JP" altLang="en-US" sz="4400">
              <a:solidFill>
                <a:srgbClr val="FF0033"/>
              </a:solidFill>
              <a:latin typeface="UD デジタル 教科書体 NK-B" panose="02020700000000000000" pitchFamily="18" charset="-128"/>
              <a:ea typeface="UD デジタル 教科書体 NK-B" panose="02020700000000000000" pitchFamily="18" charset="-128"/>
            </a:endParaRPr>
          </a:p>
        </p:txBody>
      </p:sp>
      <p:sp>
        <p:nvSpPr>
          <p:cNvPr id="27" name="テキスト ボックス 7">
            <a:extLst>
              <a:ext uri="{FF2B5EF4-FFF2-40B4-BE49-F238E27FC236}">
                <a16:creationId xmlns:a16="http://schemas.microsoft.com/office/drawing/2014/main" id="{1DBAFC52-5F6E-4327-8595-5A184948BE87}"/>
              </a:ext>
            </a:extLst>
          </p:cNvPr>
          <p:cNvSpPr txBox="1"/>
          <p:nvPr/>
        </p:nvSpPr>
        <p:spPr>
          <a:xfrm>
            <a:off x="3224851" y="7087825"/>
            <a:ext cx="5177495" cy="136242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kumimoji="1" lang="ja-JP" altLang="en-US"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☆スポセンラン</a:t>
            </a:r>
            <a:r>
              <a:rPr kumimoji="1" lang="en-US" altLang="ja-JP"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/Walk</a:t>
            </a:r>
          </a:p>
          <a:p>
            <a:pPr algn="l"/>
            <a:r>
              <a:rPr kumimoji="1" lang="ja-JP" altLang="en-US"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　　体験会＆</a:t>
            </a:r>
            <a:r>
              <a:rPr lang="en-US" altLang="ja-JP"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BBQ</a:t>
            </a:r>
            <a:r>
              <a:rPr lang="en-US" altLang="ja-JP" sz="1800" b="1">
                <a:solidFill>
                  <a:schemeClr val="tx2">
                    <a:lumMod val="75000"/>
                  </a:schemeClr>
                </a:solidFill>
                <a:latin typeface="UD デジタル 教科書体 NK-B" panose="02020700000000000000" pitchFamily="18" charset="-128"/>
                <a:ea typeface="UD デジタル 教科書体 NK-B" panose="02020700000000000000" pitchFamily="18" charset="-128"/>
              </a:rPr>
              <a:t>(6/28)</a:t>
            </a:r>
            <a:endParaRPr kumimoji="1" lang="en-US" altLang="ja-JP" sz="3600" b="1">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39" name="テキスト ボックス 38">
            <a:extLst>
              <a:ext uri="{FF2B5EF4-FFF2-40B4-BE49-F238E27FC236}">
                <a16:creationId xmlns:a16="http://schemas.microsoft.com/office/drawing/2014/main" id="{5889A437-D336-4124-A458-3B75CD56885B}"/>
              </a:ext>
            </a:extLst>
          </p:cNvPr>
          <p:cNvSpPr txBox="1"/>
          <p:nvPr/>
        </p:nvSpPr>
        <p:spPr>
          <a:xfrm>
            <a:off x="902430" y="862564"/>
            <a:ext cx="12476737"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活動スケジュール</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34" name="テキスト ボックス 7">
            <a:extLst>
              <a:ext uri="{FF2B5EF4-FFF2-40B4-BE49-F238E27FC236}">
                <a16:creationId xmlns:a16="http://schemas.microsoft.com/office/drawing/2014/main" id="{322F249A-9FC4-422F-AEEF-6398210D62ED}"/>
              </a:ext>
            </a:extLst>
          </p:cNvPr>
          <p:cNvSpPr txBox="1"/>
          <p:nvPr/>
        </p:nvSpPr>
        <p:spPr>
          <a:xfrm>
            <a:off x="13991495" y="5981714"/>
            <a:ext cx="4286856" cy="112617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☆三重合宿</a:t>
            </a:r>
            <a:endParaRPr kumimoji="1" lang="en-US" altLang="ja-JP" sz="3600" b="1">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a:p>
            <a:r>
              <a:rPr kumimoji="1" lang="ja-JP" altLang="en-US" sz="1800" b="1">
                <a:solidFill>
                  <a:schemeClr val="tx2">
                    <a:lumMod val="75000"/>
                  </a:schemeClr>
                </a:solidFill>
                <a:latin typeface="UD デジタル 教科書体 NK-B" panose="02020700000000000000" pitchFamily="18" charset="-128"/>
                <a:ea typeface="UD デジタル 教科書体 NK-B" panose="02020700000000000000" pitchFamily="18" charset="-128"/>
              </a:rPr>
              <a:t>（１１</a:t>
            </a:r>
            <a:r>
              <a:rPr kumimoji="1" lang="en-US" altLang="ja-JP" sz="1800" b="1">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kumimoji="1" lang="ja-JP" altLang="en-US" sz="1800" b="1">
                <a:solidFill>
                  <a:schemeClr val="tx2">
                    <a:lumMod val="75000"/>
                  </a:schemeClr>
                </a:solidFill>
                <a:latin typeface="UD デジタル 教科書体 NK-B" panose="02020700000000000000" pitchFamily="18" charset="-128"/>
                <a:ea typeface="UD デジタル 教科書体 NK-B" panose="02020700000000000000" pitchFamily="18" charset="-128"/>
              </a:rPr>
              <a:t>８</a:t>
            </a:r>
            <a:r>
              <a:rPr kumimoji="1" lang="en-US" altLang="ja-JP" sz="1800" b="1">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kumimoji="1" lang="ja-JP" altLang="en-US" sz="1800" b="1">
                <a:solidFill>
                  <a:schemeClr val="tx2">
                    <a:lumMod val="75000"/>
                  </a:schemeClr>
                </a:solidFill>
                <a:latin typeface="UD デジタル 教科書体 NK-B" panose="02020700000000000000" pitchFamily="18" charset="-128"/>
                <a:ea typeface="UD デジタル 教科書体 NK-B" panose="02020700000000000000" pitchFamily="18" charset="-128"/>
              </a:rPr>
              <a:t>９）</a:t>
            </a:r>
            <a:endParaRPr kumimoji="1" lang="en-US" altLang="ja-JP" sz="3600" b="1">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13" name="二等辺三角形 12">
            <a:extLst>
              <a:ext uri="{FF2B5EF4-FFF2-40B4-BE49-F238E27FC236}">
                <a16:creationId xmlns:a16="http://schemas.microsoft.com/office/drawing/2014/main" id="{5956477B-8849-B3EC-4D84-CC61E8CF17AC}"/>
              </a:ext>
            </a:extLst>
          </p:cNvPr>
          <p:cNvSpPr/>
          <p:nvPr/>
        </p:nvSpPr>
        <p:spPr>
          <a:xfrm flipV="1">
            <a:off x="17179280" y="2914479"/>
            <a:ext cx="482104" cy="618108"/>
          </a:xfrm>
          <a:prstGeom prst="triangl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4800">
              <a:solidFill>
                <a:schemeClr val="tx2">
                  <a:lumMod val="75000"/>
                </a:schemeClr>
              </a:solidFill>
            </a:endParaRPr>
          </a:p>
        </p:txBody>
      </p:sp>
      <p:sp>
        <p:nvSpPr>
          <p:cNvPr id="15" name="テキスト ボックス 12">
            <a:extLst>
              <a:ext uri="{FF2B5EF4-FFF2-40B4-BE49-F238E27FC236}">
                <a16:creationId xmlns:a16="http://schemas.microsoft.com/office/drawing/2014/main" id="{B4B72FD4-32A4-C893-CF7B-12767DADC1B9}"/>
              </a:ext>
            </a:extLst>
          </p:cNvPr>
          <p:cNvSpPr txBox="1"/>
          <p:nvPr/>
        </p:nvSpPr>
        <p:spPr>
          <a:xfrm>
            <a:off x="15488120" y="2154448"/>
            <a:ext cx="3755262" cy="95279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4800" b="1">
                <a:solidFill>
                  <a:schemeClr val="tx2">
                    <a:lumMod val="75000"/>
                  </a:schemeClr>
                </a:solidFill>
                <a:latin typeface="UD デジタル 教科書体 NK-B" panose="02020700000000000000" pitchFamily="18" charset="-128"/>
                <a:ea typeface="UD デジタル 教科書体 NK-B" panose="02020700000000000000" pitchFamily="18" charset="-128"/>
              </a:rPr>
              <a:t>本日</a:t>
            </a:r>
            <a:endParaRPr kumimoji="1" lang="en-US" altLang="ja-JP" sz="4800" b="1">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20" name="左右矢印 19"/>
          <p:cNvSpPr/>
          <p:nvPr/>
        </p:nvSpPr>
        <p:spPr>
          <a:xfrm>
            <a:off x="1906614" y="4666226"/>
            <a:ext cx="19083335" cy="1598742"/>
          </a:xfrm>
          <a:prstGeom prst="leftRightArrow">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　練習会</a:t>
            </a:r>
            <a:r>
              <a:rPr kumimoji="1" lang="en-US" altLang="ja-JP"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kumimoji="1" lang="ja-JP" altLang="en-US"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毎週　水・土</a:t>
            </a:r>
            <a:r>
              <a:rPr kumimoji="1" lang="en-US" altLang="ja-JP"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kumimoji="1" lang="ja-JP" altLang="en-US" sz="3600" b="1">
                <a:solidFill>
                  <a:schemeClr val="tx2">
                    <a:lumMod val="75000"/>
                  </a:schemeClr>
                </a:solidFill>
                <a:latin typeface="UD デジタル 教科書体 NK-B" panose="02020700000000000000" pitchFamily="18" charset="-128"/>
                <a:ea typeface="UD デジタル 教科書体 NK-B" panose="02020700000000000000" pitchFamily="18" charset="-128"/>
              </a:rPr>
              <a:t>・オンラインイベント</a:t>
            </a:r>
          </a:p>
        </p:txBody>
      </p:sp>
      <p:sp>
        <p:nvSpPr>
          <p:cNvPr id="41" name="テキスト ボックス 40">
            <a:extLst>
              <a:ext uri="{FF2B5EF4-FFF2-40B4-BE49-F238E27FC236}">
                <a16:creationId xmlns:a16="http://schemas.microsoft.com/office/drawing/2014/main" id="{70C9D46B-FC12-40D8-5E95-8B0D39C43324}"/>
              </a:ext>
            </a:extLst>
          </p:cNvPr>
          <p:cNvSpPr txBox="1"/>
          <p:nvPr/>
        </p:nvSpPr>
        <p:spPr>
          <a:xfrm>
            <a:off x="1398956" y="11636373"/>
            <a:ext cx="3525854" cy="46508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rPr>
              <a:t>スポセン体験会</a:t>
            </a:r>
          </a:p>
        </p:txBody>
      </p:sp>
      <p:pic>
        <p:nvPicPr>
          <p:cNvPr id="3" name="図 2">
            <a:extLst>
              <a:ext uri="{FF2B5EF4-FFF2-40B4-BE49-F238E27FC236}">
                <a16:creationId xmlns:a16="http://schemas.microsoft.com/office/drawing/2014/main" id="{B21B3AB3-2FE3-A2F4-A576-2F8E2C5F651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65199" y="9262610"/>
            <a:ext cx="4483207" cy="2877431"/>
          </a:xfrm>
          <a:prstGeom prst="roundRect">
            <a:avLst/>
          </a:prstGeom>
        </p:spPr>
      </p:pic>
      <p:sp>
        <p:nvSpPr>
          <p:cNvPr id="44" name="テキスト ボックス 43">
            <a:extLst>
              <a:ext uri="{FF2B5EF4-FFF2-40B4-BE49-F238E27FC236}">
                <a16:creationId xmlns:a16="http://schemas.microsoft.com/office/drawing/2014/main" id="{49C4125C-5F7A-4490-BD02-AF1740D263BB}"/>
              </a:ext>
            </a:extLst>
          </p:cNvPr>
          <p:cNvSpPr txBox="1"/>
          <p:nvPr/>
        </p:nvSpPr>
        <p:spPr>
          <a:xfrm>
            <a:off x="15947763" y="11683990"/>
            <a:ext cx="2543409" cy="46508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rPr>
              <a:t>三重合宿</a:t>
            </a:r>
          </a:p>
        </p:txBody>
      </p:sp>
      <p:pic>
        <p:nvPicPr>
          <p:cNvPr id="8" name="図 7">
            <a:extLst>
              <a:ext uri="{FF2B5EF4-FFF2-40B4-BE49-F238E27FC236}">
                <a16:creationId xmlns:a16="http://schemas.microsoft.com/office/drawing/2014/main" id="{62BA7C89-8BC6-06A8-0396-6A4D2B47D3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29097" y="9294331"/>
            <a:ext cx="4139168" cy="2878255"/>
          </a:xfrm>
          <a:prstGeom prst="roundRect">
            <a:avLst/>
          </a:prstGeom>
        </p:spPr>
      </p:pic>
      <p:pic>
        <p:nvPicPr>
          <p:cNvPr id="10" name="図 9">
            <a:extLst>
              <a:ext uri="{FF2B5EF4-FFF2-40B4-BE49-F238E27FC236}">
                <a16:creationId xmlns:a16="http://schemas.microsoft.com/office/drawing/2014/main" id="{08D0457E-8940-A4FD-2568-867B5256617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67806" y="9267453"/>
            <a:ext cx="4210763" cy="2905133"/>
          </a:xfrm>
          <a:prstGeom prst="roundRect">
            <a:avLst/>
          </a:prstGeom>
        </p:spPr>
      </p:pic>
      <p:pic>
        <p:nvPicPr>
          <p:cNvPr id="14" name="図 13">
            <a:extLst>
              <a:ext uri="{FF2B5EF4-FFF2-40B4-BE49-F238E27FC236}">
                <a16:creationId xmlns:a16="http://schemas.microsoft.com/office/drawing/2014/main" id="{B12A0FBF-B297-DC78-05CC-FF96856DC38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029150" y="9267398"/>
            <a:ext cx="4139169" cy="2816503"/>
          </a:xfrm>
          <a:prstGeom prst="roundRect">
            <a:avLst/>
          </a:prstGeom>
        </p:spPr>
      </p:pic>
      <p:sp>
        <p:nvSpPr>
          <p:cNvPr id="42" name="テキスト ボックス 41">
            <a:extLst>
              <a:ext uri="{FF2B5EF4-FFF2-40B4-BE49-F238E27FC236}">
                <a16:creationId xmlns:a16="http://schemas.microsoft.com/office/drawing/2014/main" id="{BC6FDCD6-8888-2F1E-21E2-83C3DB4D46C5}"/>
              </a:ext>
            </a:extLst>
          </p:cNvPr>
          <p:cNvSpPr txBox="1"/>
          <p:nvPr/>
        </p:nvSpPr>
        <p:spPr>
          <a:xfrm>
            <a:off x="6962899" y="11600751"/>
            <a:ext cx="1549457" cy="4831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ja-JP" sz="24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rPr>
              <a:t>BBQ</a:t>
            </a:r>
            <a:endParaRPr kumimoji="0" lang="ja-JP" altLang="en-US" sz="24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
        <p:nvSpPr>
          <p:cNvPr id="16" name="テキスト ボックス 15">
            <a:extLst>
              <a:ext uri="{FF2B5EF4-FFF2-40B4-BE49-F238E27FC236}">
                <a16:creationId xmlns:a16="http://schemas.microsoft.com/office/drawing/2014/main" id="{30B7A8DC-D80C-892B-916E-EE387320DF90}"/>
              </a:ext>
            </a:extLst>
          </p:cNvPr>
          <p:cNvSpPr txBox="1"/>
          <p:nvPr/>
        </p:nvSpPr>
        <p:spPr>
          <a:xfrm>
            <a:off x="2959227" y="11603967"/>
            <a:ext cx="2299385" cy="46508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rPr>
              <a:t>スポセン体験会</a:t>
            </a:r>
          </a:p>
        </p:txBody>
      </p:sp>
      <p:sp>
        <p:nvSpPr>
          <p:cNvPr id="17" name="テキスト ボックス 16">
            <a:extLst>
              <a:ext uri="{FF2B5EF4-FFF2-40B4-BE49-F238E27FC236}">
                <a16:creationId xmlns:a16="http://schemas.microsoft.com/office/drawing/2014/main" id="{B655FC12-5583-44AD-5036-0DFCC672B85D}"/>
              </a:ext>
            </a:extLst>
          </p:cNvPr>
          <p:cNvSpPr txBox="1"/>
          <p:nvPr/>
        </p:nvSpPr>
        <p:spPr>
          <a:xfrm>
            <a:off x="11955646" y="11541310"/>
            <a:ext cx="2543409" cy="46508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2400" b="0"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rPr>
              <a:t>練習会（水曜）</a:t>
            </a:r>
          </a:p>
        </p:txBody>
      </p:sp>
    </p:spTree>
    <p:extLst>
      <p:ext uri="{BB962C8B-B14F-4D97-AF65-F5344CB8AC3E}">
        <p14:creationId xmlns:p14="http://schemas.microsoft.com/office/powerpoint/2010/main" val="15221687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62">
            <a:extLst>
              <a:ext uri="{FF2B5EF4-FFF2-40B4-BE49-F238E27FC236}">
                <a16:creationId xmlns:a16="http://schemas.microsoft.com/office/drawing/2014/main" id="{59733B92-A0DC-5FE5-BA84-D5AD6918B3D1}"/>
              </a:ext>
            </a:extLst>
          </p:cNvPr>
          <p:cNvSpPr/>
          <p:nvPr/>
        </p:nvSpPr>
        <p:spPr>
          <a:xfrm>
            <a:off x="9474190" y="616688"/>
            <a:ext cx="13412554" cy="1845929"/>
          </a:xfrm>
          <a:prstGeom prst="round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l"/>
            <a:r>
              <a:rPr lang="ja-JP" altLang="en-US" sz="5400">
                <a:solidFill>
                  <a:srgbClr val="FF0000"/>
                </a:solidFill>
                <a:latin typeface="UD デジタル 教科書体 NK-B" panose="02020700000000000000" pitchFamily="18" charset="-128"/>
                <a:ea typeface="UD デジタル 教科書体 NK-B" panose="02020700000000000000" pitchFamily="18" charset="-128"/>
              </a:rPr>
              <a:t>品保から４部門（４チーム）が出場！</a:t>
            </a:r>
            <a:endParaRPr lang="en-US" altLang="ja-JP" sz="5400">
              <a:solidFill>
                <a:srgbClr val="FF0000"/>
              </a:solidFill>
              <a:latin typeface="UD デジタル 教科書体 NK-B" panose="02020700000000000000" pitchFamily="18" charset="-128"/>
              <a:ea typeface="UD デジタル 教科書体 NK-B" panose="02020700000000000000" pitchFamily="18" charset="-128"/>
            </a:endParaRPr>
          </a:p>
          <a:p>
            <a:pPr algn="l"/>
            <a:r>
              <a:rPr lang="ja-JP" altLang="en-US" sz="5400">
                <a:solidFill>
                  <a:srgbClr val="FF0000"/>
                </a:solidFill>
                <a:latin typeface="UD デジタル 教科書体 NK-B" panose="02020700000000000000" pitchFamily="18" charset="-128"/>
                <a:ea typeface="UD デジタル 教科書体 NK-B" panose="02020700000000000000" pitchFamily="18" charset="-128"/>
              </a:rPr>
              <a:t>（昨年＋１チーム）</a:t>
            </a:r>
            <a:endParaRPr kumimoji="1" lang="ja-JP" altLang="en-US" sz="540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C7756CA0-BB9B-DECA-AE7D-FA0B89E2FBCC}"/>
              </a:ext>
            </a:extLst>
          </p:cNvPr>
          <p:cNvSpPr txBox="1"/>
          <p:nvPr/>
        </p:nvSpPr>
        <p:spPr>
          <a:xfrm>
            <a:off x="949207" y="970498"/>
            <a:ext cx="7237864"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全社駅伝　部門</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8" name="正方形/長方形 7">
            <a:extLst>
              <a:ext uri="{FF2B5EF4-FFF2-40B4-BE49-F238E27FC236}">
                <a16:creationId xmlns:a16="http://schemas.microsoft.com/office/drawing/2014/main" id="{E4036769-B6C2-053A-41EB-63054062BABA}"/>
              </a:ext>
            </a:extLst>
          </p:cNvPr>
          <p:cNvSpPr/>
          <p:nvPr/>
        </p:nvSpPr>
        <p:spPr>
          <a:xfrm>
            <a:off x="5202202" y="3948382"/>
            <a:ext cx="5032690" cy="2143745"/>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4400">
                <a:solidFill>
                  <a:schemeClr val="bg2">
                    <a:lumMod val="25000"/>
                  </a:schemeClr>
                </a:solidFill>
              </a:rPr>
              <a:t>超本気！部門</a:t>
            </a:r>
            <a:endParaRPr lang="en-US" altLang="ja-JP" sz="4400">
              <a:solidFill>
                <a:schemeClr val="bg2">
                  <a:lumMod val="25000"/>
                </a:schemeClr>
              </a:solidFill>
            </a:endParaRPr>
          </a:p>
        </p:txBody>
      </p:sp>
      <p:sp>
        <p:nvSpPr>
          <p:cNvPr id="9" name="正方形/長方形 8">
            <a:extLst>
              <a:ext uri="{FF2B5EF4-FFF2-40B4-BE49-F238E27FC236}">
                <a16:creationId xmlns:a16="http://schemas.microsoft.com/office/drawing/2014/main" id="{6EC1418C-67B6-5EFB-B555-1FC762C9BC8D}"/>
              </a:ext>
            </a:extLst>
          </p:cNvPr>
          <p:cNvSpPr/>
          <p:nvPr/>
        </p:nvSpPr>
        <p:spPr>
          <a:xfrm>
            <a:off x="5202202" y="7932103"/>
            <a:ext cx="5032690" cy="1724363"/>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4400">
                <a:solidFill>
                  <a:schemeClr val="bg2">
                    <a:lumMod val="25000"/>
                  </a:schemeClr>
                </a:solidFill>
              </a:rPr>
              <a:t>楽しく走る部門</a:t>
            </a:r>
            <a:br>
              <a:rPr lang="en-US" altLang="ja-JP" sz="4400">
                <a:solidFill>
                  <a:schemeClr val="bg2">
                    <a:lumMod val="25000"/>
                  </a:schemeClr>
                </a:solidFill>
              </a:rPr>
            </a:br>
            <a:r>
              <a:rPr lang="en-US" altLang="ja-JP" sz="4000">
                <a:solidFill>
                  <a:schemeClr val="bg2">
                    <a:lumMod val="25000"/>
                  </a:schemeClr>
                </a:solidFill>
              </a:rPr>
              <a:t>(</a:t>
            </a:r>
            <a:r>
              <a:rPr lang="ja-JP" altLang="en-US" sz="4000">
                <a:solidFill>
                  <a:schemeClr val="bg2">
                    <a:lumMod val="25000"/>
                  </a:schemeClr>
                </a:solidFill>
              </a:rPr>
              <a:t>一部例外部署あり</a:t>
            </a:r>
            <a:r>
              <a:rPr lang="en-US" altLang="ja-JP" sz="4000">
                <a:solidFill>
                  <a:schemeClr val="bg2">
                    <a:lumMod val="25000"/>
                  </a:schemeClr>
                </a:solidFill>
              </a:rPr>
              <a:t>)</a:t>
            </a:r>
            <a:endParaRPr lang="en-US" altLang="ja-JP" sz="4400">
              <a:solidFill>
                <a:schemeClr val="bg2">
                  <a:lumMod val="25000"/>
                </a:schemeClr>
              </a:solidFill>
            </a:endParaRPr>
          </a:p>
        </p:txBody>
      </p:sp>
      <p:sp>
        <p:nvSpPr>
          <p:cNvPr id="10" name="四角形: 角を丸くする 9">
            <a:extLst>
              <a:ext uri="{FF2B5EF4-FFF2-40B4-BE49-F238E27FC236}">
                <a16:creationId xmlns:a16="http://schemas.microsoft.com/office/drawing/2014/main" id="{98588710-FEA7-AB49-EF3A-F73F47F8D15F}"/>
              </a:ext>
            </a:extLst>
          </p:cNvPr>
          <p:cNvSpPr/>
          <p:nvPr/>
        </p:nvSpPr>
        <p:spPr>
          <a:xfrm>
            <a:off x="1453500" y="3934146"/>
            <a:ext cx="3654917" cy="2157982"/>
          </a:xfrm>
          <a:prstGeom prst="roundRect">
            <a:avLst>
              <a:gd name="adj" fmla="val 3570"/>
            </a:avLst>
          </a:prstGeom>
          <a:solidFill>
            <a:schemeClr val="bg2">
              <a:lumMod val="5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defTabSz="825500"/>
            <a:r>
              <a:rPr lang="ja-JP" altLang="en-US" sz="4000" dirty="0">
                <a:solidFill>
                  <a:schemeClr val="bg1"/>
                </a:solidFill>
                <a:latin typeface="ヒラギノ角ゴ ProN W4"/>
                <a:sym typeface="ヒラギノ角ゴ ProN W4"/>
              </a:rPr>
              <a:t>一般ロング</a:t>
            </a:r>
          </a:p>
        </p:txBody>
      </p:sp>
      <p:sp>
        <p:nvSpPr>
          <p:cNvPr id="11" name="四角形: 角を丸くする 10">
            <a:extLst>
              <a:ext uri="{FF2B5EF4-FFF2-40B4-BE49-F238E27FC236}">
                <a16:creationId xmlns:a16="http://schemas.microsoft.com/office/drawing/2014/main" id="{93DDEF85-BF6F-5E8A-86FE-92013484E99E}"/>
              </a:ext>
            </a:extLst>
          </p:cNvPr>
          <p:cNvSpPr/>
          <p:nvPr/>
        </p:nvSpPr>
        <p:spPr>
          <a:xfrm>
            <a:off x="1435481" y="7932103"/>
            <a:ext cx="3654917" cy="1724363"/>
          </a:xfrm>
          <a:prstGeom prst="roundRect">
            <a:avLst>
              <a:gd name="adj" fmla="val 3570"/>
            </a:avLst>
          </a:prstGeom>
          <a:solidFill>
            <a:schemeClr val="bg2">
              <a:lumMod val="5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defTabSz="825500"/>
            <a:r>
              <a:rPr lang="ja-JP" altLang="en-US" sz="4000">
                <a:solidFill>
                  <a:schemeClr val="bg1"/>
                </a:solidFill>
                <a:latin typeface="ヒラギノ角ゴ ProN W4"/>
                <a:sym typeface="ヒラギノ角ゴ ProN W4"/>
              </a:rPr>
              <a:t>シニア</a:t>
            </a:r>
          </a:p>
        </p:txBody>
      </p:sp>
      <p:sp>
        <p:nvSpPr>
          <p:cNvPr id="12" name="四角形: 角を丸くする 11">
            <a:extLst>
              <a:ext uri="{FF2B5EF4-FFF2-40B4-BE49-F238E27FC236}">
                <a16:creationId xmlns:a16="http://schemas.microsoft.com/office/drawing/2014/main" id="{68996EFA-A32B-8284-2333-3C4C7A502F95}"/>
              </a:ext>
            </a:extLst>
          </p:cNvPr>
          <p:cNvSpPr/>
          <p:nvPr/>
        </p:nvSpPr>
        <p:spPr>
          <a:xfrm>
            <a:off x="1435480" y="9737540"/>
            <a:ext cx="3654917" cy="1724363"/>
          </a:xfrm>
          <a:prstGeom prst="roundRect">
            <a:avLst>
              <a:gd name="adj" fmla="val 3570"/>
            </a:avLst>
          </a:prstGeom>
          <a:solidFill>
            <a:schemeClr val="bg2">
              <a:lumMod val="5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defTabSz="825500"/>
            <a:r>
              <a:rPr lang="ja-JP" altLang="en-US" sz="4000">
                <a:solidFill>
                  <a:schemeClr val="bg1"/>
                </a:solidFill>
                <a:latin typeface="ヒラギノ角ゴ ProN W4"/>
                <a:sym typeface="ヒラギノ角ゴ ProN W4"/>
              </a:rPr>
              <a:t>女性</a:t>
            </a:r>
          </a:p>
        </p:txBody>
      </p:sp>
      <p:sp>
        <p:nvSpPr>
          <p:cNvPr id="13" name="正方形/長方形 12">
            <a:extLst>
              <a:ext uri="{FF2B5EF4-FFF2-40B4-BE49-F238E27FC236}">
                <a16:creationId xmlns:a16="http://schemas.microsoft.com/office/drawing/2014/main" id="{CD4AD3A0-5F63-9FA2-4340-95F4D114A5A0}"/>
              </a:ext>
            </a:extLst>
          </p:cNvPr>
          <p:cNvSpPr/>
          <p:nvPr/>
        </p:nvSpPr>
        <p:spPr>
          <a:xfrm>
            <a:off x="5202202" y="9737540"/>
            <a:ext cx="5032690" cy="1724363"/>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4400">
                <a:solidFill>
                  <a:schemeClr val="bg2">
                    <a:lumMod val="25000"/>
                  </a:schemeClr>
                </a:solidFill>
              </a:rPr>
              <a:t>楽しく走る部門</a:t>
            </a:r>
            <a:endParaRPr lang="en-US" altLang="ja-JP" sz="4400">
              <a:solidFill>
                <a:schemeClr val="bg2">
                  <a:lumMod val="25000"/>
                </a:schemeClr>
              </a:solidFill>
            </a:endParaRPr>
          </a:p>
        </p:txBody>
      </p:sp>
      <p:sp>
        <p:nvSpPr>
          <p:cNvPr id="14" name="四角形: 角を丸くする 13">
            <a:extLst>
              <a:ext uri="{FF2B5EF4-FFF2-40B4-BE49-F238E27FC236}">
                <a16:creationId xmlns:a16="http://schemas.microsoft.com/office/drawing/2014/main" id="{3CE1558A-F0E9-080C-35EC-AD756FF0138F}"/>
              </a:ext>
            </a:extLst>
          </p:cNvPr>
          <p:cNvSpPr/>
          <p:nvPr/>
        </p:nvSpPr>
        <p:spPr>
          <a:xfrm>
            <a:off x="5202202" y="2904015"/>
            <a:ext cx="5032690" cy="935495"/>
          </a:xfrm>
          <a:prstGeom prst="roundRect">
            <a:avLst>
              <a:gd name="adj" fmla="val 3570"/>
            </a:avLst>
          </a:prstGeom>
          <a:solidFill>
            <a:schemeClr val="bg2">
              <a:lumMod val="5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defTabSz="825500"/>
            <a:r>
              <a:rPr lang="ja-JP" altLang="en-US" sz="3600" b="1">
                <a:solidFill>
                  <a:schemeClr val="bg1"/>
                </a:solidFill>
                <a:latin typeface="ヒラギノ角ゴ ProN W4"/>
                <a:sym typeface="ヒラギノ角ゴ ProN W4"/>
              </a:rPr>
              <a:t>特徴</a:t>
            </a:r>
          </a:p>
        </p:txBody>
      </p:sp>
      <p:sp>
        <p:nvSpPr>
          <p:cNvPr id="16" name="正方形/長方形 15">
            <a:extLst>
              <a:ext uri="{FF2B5EF4-FFF2-40B4-BE49-F238E27FC236}">
                <a16:creationId xmlns:a16="http://schemas.microsoft.com/office/drawing/2014/main" id="{746B88F2-65FF-6526-B549-DB6DB5A3C88D}"/>
              </a:ext>
            </a:extLst>
          </p:cNvPr>
          <p:cNvSpPr/>
          <p:nvPr/>
        </p:nvSpPr>
        <p:spPr>
          <a:xfrm>
            <a:off x="10282466" y="3948382"/>
            <a:ext cx="1920414" cy="2143745"/>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defTabSz="825500" rtl="0" fontAlgn="auto" latinLnBrk="0" hangingPunct="0">
              <a:lnSpc>
                <a:spcPct val="110000"/>
              </a:lnSpc>
              <a:spcBef>
                <a:spcPts val="0"/>
              </a:spcBef>
              <a:spcAft>
                <a:spcPts val="0"/>
              </a:spcAft>
              <a:buClrTx/>
              <a:buSzTx/>
              <a:buFontTx/>
              <a:buNone/>
              <a:tabLst/>
            </a:pPr>
            <a:r>
              <a:rPr lang="en-US" altLang="ja-JP" sz="4800">
                <a:solidFill>
                  <a:schemeClr val="bg2">
                    <a:lumMod val="25000"/>
                  </a:schemeClr>
                </a:solidFill>
              </a:rPr>
              <a:t>8</a:t>
            </a:r>
          </a:p>
        </p:txBody>
      </p:sp>
      <p:sp>
        <p:nvSpPr>
          <p:cNvPr id="17" name="正方形/長方形 16">
            <a:extLst>
              <a:ext uri="{FF2B5EF4-FFF2-40B4-BE49-F238E27FC236}">
                <a16:creationId xmlns:a16="http://schemas.microsoft.com/office/drawing/2014/main" id="{6507C68D-CCB3-3A39-EF3A-00F6764B862D}"/>
              </a:ext>
            </a:extLst>
          </p:cNvPr>
          <p:cNvSpPr/>
          <p:nvPr/>
        </p:nvSpPr>
        <p:spPr>
          <a:xfrm>
            <a:off x="10282466" y="7932103"/>
            <a:ext cx="1920414" cy="1724363"/>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defTabSz="825500" rtl="0" fontAlgn="auto" latinLnBrk="0" hangingPunct="0">
              <a:lnSpc>
                <a:spcPct val="110000"/>
              </a:lnSpc>
              <a:spcBef>
                <a:spcPts val="0"/>
              </a:spcBef>
              <a:spcAft>
                <a:spcPts val="0"/>
              </a:spcAft>
              <a:buClrTx/>
              <a:buSzTx/>
              <a:buFontTx/>
              <a:buNone/>
              <a:tabLst/>
            </a:pPr>
            <a:r>
              <a:rPr lang="en-US" altLang="ja-JP" sz="4800">
                <a:solidFill>
                  <a:schemeClr val="bg2">
                    <a:lumMod val="25000"/>
                  </a:schemeClr>
                </a:solidFill>
              </a:rPr>
              <a:t>8</a:t>
            </a:r>
          </a:p>
        </p:txBody>
      </p:sp>
      <p:sp>
        <p:nvSpPr>
          <p:cNvPr id="18" name="正方形/長方形 17">
            <a:extLst>
              <a:ext uri="{FF2B5EF4-FFF2-40B4-BE49-F238E27FC236}">
                <a16:creationId xmlns:a16="http://schemas.microsoft.com/office/drawing/2014/main" id="{A965B5BE-46D0-1E24-D47C-DD44248B3523}"/>
              </a:ext>
            </a:extLst>
          </p:cNvPr>
          <p:cNvSpPr/>
          <p:nvPr/>
        </p:nvSpPr>
        <p:spPr>
          <a:xfrm>
            <a:off x="10282466" y="9737540"/>
            <a:ext cx="1920414" cy="1724363"/>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defTabSz="825500" rtl="0" fontAlgn="auto" latinLnBrk="0" hangingPunct="0">
              <a:lnSpc>
                <a:spcPct val="110000"/>
              </a:lnSpc>
              <a:spcBef>
                <a:spcPts val="0"/>
              </a:spcBef>
              <a:spcAft>
                <a:spcPts val="0"/>
              </a:spcAft>
              <a:buClrTx/>
              <a:buSzTx/>
              <a:buFontTx/>
              <a:buNone/>
              <a:tabLst/>
            </a:pPr>
            <a:r>
              <a:rPr lang="en-US" altLang="ja-JP" sz="4800">
                <a:solidFill>
                  <a:schemeClr val="bg2">
                    <a:lumMod val="25000"/>
                  </a:schemeClr>
                </a:solidFill>
              </a:rPr>
              <a:t>8</a:t>
            </a:r>
          </a:p>
        </p:txBody>
      </p:sp>
      <p:sp>
        <p:nvSpPr>
          <p:cNvPr id="19" name="四角形: 角を丸くする 18">
            <a:extLst>
              <a:ext uri="{FF2B5EF4-FFF2-40B4-BE49-F238E27FC236}">
                <a16:creationId xmlns:a16="http://schemas.microsoft.com/office/drawing/2014/main" id="{448B6D0E-389C-BF1E-3B80-FB210B8F2212}"/>
              </a:ext>
            </a:extLst>
          </p:cNvPr>
          <p:cNvSpPr/>
          <p:nvPr/>
        </p:nvSpPr>
        <p:spPr>
          <a:xfrm>
            <a:off x="10282466" y="2904015"/>
            <a:ext cx="1920414" cy="935495"/>
          </a:xfrm>
          <a:prstGeom prst="roundRect">
            <a:avLst>
              <a:gd name="adj" fmla="val 3570"/>
            </a:avLst>
          </a:prstGeom>
          <a:solidFill>
            <a:schemeClr val="bg2">
              <a:lumMod val="5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defTabSz="825500"/>
            <a:r>
              <a:rPr lang="ja-JP" altLang="en-US" sz="3600" b="1">
                <a:solidFill>
                  <a:schemeClr val="bg1"/>
                </a:solidFill>
                <a:latin typeface="ヒラギノ角ゴ ProN W4"/>
                <a:sym typeface="ヒラギノ角ゴ ProN W4"/>
              </a:rPr>
              <a:t>区間数</a:t>
            </a:r>
          </a:p>
        </p:txBody>
      </p:sp>
      <p:sp>
        <p:nvSpPr>
          <p:cNvPr id="20" name="正方形/長方形 19">
            <a:extLst>
              <a:ext uri="{FF2B5EF4-FFF2-40B4-BE49-F238E27FC236}">
                <a16:creationId xmlns:a16="http://schemas.microsoft.com/office/drawing/2014/main" id="{45BC4101-B462-BDE2-A214-A32FB81CF135}"/>
              </a:ext>
            </a:extLst>
          </p:cNvPr>
          <p:cNvSpPr/>
          <p:nvPr/>
        </p:nvSpPr>
        <p:spPr>
          <a:xfrm>
            <a:off x="12282103" y="3948381"/>
            <a:ext cx="4907256" cy="2143745"/>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marL="0" marR="0" indent="0" algn="l" defTabSz="825500" rtl="0" fontAlgn="auto" latinLnBrk="0" hangingPunct="0">
              <a:lnSpc>
                <a:spcPts val="5100"/>
              </a:lnSpc>
              <a:spcBef>
                <a:spcPts val="0"/>
              </a:spcBef>
              <a:spcAft>
                <a:spcPts val="0"/>
              </a:spcAft>
              <a:buClrTx/>
              <a:buSzTx/>
              <a:buFontTx/>
              <a:buNone/>
              <a:tabLst/>
            </a:pPr>
            <a:r>
              <a:rPr lang="en-US" altLang="ja-JP" sz="4800">
                <a:solidFill>
                  <a:schemeClr val="bg2">
                    <a:lumMod val="25000"/>
                  </a:schemeClr>
                </a:solidFill>
              </a:rPr>
              <a:t>1</a:t>
            </a:r>
            <a:r>
              <a:rPr lang="ja-JP" altLang="en-US" sz="4800">
                <a:solidFill>
                  <a:schemeClr val="bg2">
                    <a:lumMod val="25000"/>
                  </a:schemeClr>
                </a:solidFill>
              </a:rPr>
              <a:t>区：</a:t>
            </a:r>
            <a:r>
              <a:rPr lang="en-US" altLang="ja-JP" sz="4400">
                <a:solidFill>
                  <a:schemeClr val="bg2">
                    <a:lumMod val="25000"/>
                  </a:schemeClr>
                </a:solidFill>
              </a:rPr>
              <a:t>	</a:t>
            </a:r>
            <a:r>
              <a:rPr lang="en-US" altLang="ja-JP" sz="4800">
                <a:solidFill>
                  <a:schemeClr val="bg2">
                    <a:lumMod val="25000"/>
                  </a:schemeClr>
                </a:solidFill>
              </a:rPr>
              <a:t>6.1</a:t>
            </a:r>
            <a:r>
              <a:rPr lang="en-US" altLang="ja-JP" sz="4400">
                <a:solidFill>
                  <a:schemeClr val="bg2">
                    <a:lumMod val="25000"/>
                  </a:schemeClr>
                </a:solidFill>
              </a:rPr>
              <a:t> </a:t>
            </a:r>
            <a:r>
              <a:rPr lang="en-US" altLang="ja-JP" sz="4800">
                <a:solidFill>
                  <a:schemeClr val="bg2">
                    <a:lumMod val="25000"/>
                  </a:schemeClr>
                </a:solidFill>
              </a:rPr>
              <a:t>km</a:t>
            </a:r>
          </a:p>
          <a:p>
            <a:pPr marL="0" marR="0" indent="0" algn="l" defTabSz="825500" rtl="0" fontAlgn="auto" latinLnBrk="0" hangingPunct="0">
              <a:lnSpc>
                <a:spcPts val="5100"/>
              </a:lnSpc>
              <a:spcBef>
                <a:spcPts val="0"/>
              </a:spcBef>
              <a:spcAft>
                <a:spcPts val="0"/>
              </a:spcAft>
              <a:buClrTx/>
              <a:buSzTx/>
              <a:buFontTx/>
              <a:buNone/>
              <a:tabLst/>
            </a:pPr>
            <a:r>
              <a:rPr lang="en-US" altLang="ja-JP" sz="4800">
                <a:solidFill>
                  <a:schemeClr val="bg2">
                    <a:lumMod val="25000"/>
                  </a:schemeClr>
                </a:solidFill>
              </a:rPr>
              <a:t>8</a:t>
            </a:r>
            <a:r>
              <a:rPr lang="ja-JP" altLang="en-US" sz="4800">
                <a:solidFill>
                  <a:schemeClr val="bg2">
                    <a:lumMod val="25000"/>
                  </a:schemeClr>
                </a:solidFill>
              </a:rPr>
              <a:t>区：</a:t>
            </a:r>
            <a:r>
              <a:rPr lang="en-US" altLang="ja-JP" sz="4800">
                <a:solidFill>
                  <a:schemeClr val="bg2">
                    <a:lumMod val="25000"/>
                  </a:schemeClr>
                </a:solidFill>
              </a:rPr>
              <a:t>5.2 km</a:t>
            </a:r>
          </a:p>
          <a:p>
            <a:pPr marL="0" marR="0" indent="0" algn="l" defTabSz="825500" rtl="0" fontAlgn="auto" latinLnBrk="0" hangingPunct="0">
              <a:lnSpc>
                <a:spcPts val="5100"/>
              </a:lnSpc>
              <a:spcBef>
                <a:spcPts val="0"/>
              </a:spcBef>
              <a:spcAft>
                <a:spcPts val="0"/>
              </a:spcAft>
              <a:buClrTx/>
              <a:buSzTx/>
              <a:buFontTx/>
              <a:buNone/>
              <a:tabLst/>
            </a:pPr>
            <a:r>
              <a:rPr lang="ja-JP" altLang="en-US" sz="4800">
                <a:solidFill>
                  <a:schemeClr val="bg2">
                    <a:lumMod val="25000"/>
                  </a:schemeClr>
                </a:solidFill>
              </a:rPr>
              <a:t>他：</a:t>
            </a:r>
            <a:r>
              <a:rPr lang="en-US" altLang="ja-JP" sz="4800">
                <a:solidFill>
                  <a:schemeClr val="bg2">
                    <a:lumMod val="25000"/>
                  </a:schemeClr>
                </a:solidFill>
              </a:rPr>
              <a:t>	2.8 km</a:t>
            </a:r>
          </a:p>
        </p:txBody>
      </p:sp>
      <p:sp>
        <p:nvSpPr>
          <p:cNvPr id="21" name="正方形/長方形 20">
            <a:extLst>
              <a:ext uri="{FF2B5EF4-FFF2-40B4-BE49-F238E27FC236}">
                <a16:creationId xmlns:a16="http://schemas.microsoft.com/office/drawing/2014/main" id="{F0134B88-B72E-7B9A-5E50-3E0DE5776A67}"/>
              </a:ext>
            </a:extLst>
          </p:cNvPr>
          <p:cNvSpPr/>
          <p:nvPr/>
        </p:nvSpPr>
        <p:spPr>
          <a:xfrm>
            <a:off x="12282103" y="7932102"/>
            <a:ext cx="4907256" cy="1724363"/>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4800">
                <a:solidFill>
                  <a:schemeClr val="bg2">
                    <a:lumMod val="25000"/>
                  </a:schemeClr>
                </a:solidFill>
              </a:rPr>
              <a:t>各区：</a:t>
            </a:r>
            <a:r>
              <a:rPr lang="en-US" altLang="ja-JP" sz="4800">
                <a:solidFill>
                  <a:schemeClr val="bg2">
                    <a:lumMod val="25000"/>
                  </a:schemeClr>
                </a:solidFill>
              </a:rPr>
              <a:t>2.8 km</a:t>
            </a:r>
          </a:p>
        </p:txBody>
      </p:sp>
      <p:sp>
        <p:nvSpPr>
          <p:cNvPr id="22" name="正方形/長方形 21">
            <a:extLst>
              <a:ext uri="{FF2B5EF4-FFF2-40B4-BE49-F238E27FC236}">
                <a16:creationId xmlns:a16="http://schemas.microsoft.com/office/drawing/2014/main" id="{38373AF0-D893-F170-C6A5-555CB2761B2A}"/>
              </a:ext>
            </a:extLst>
          </p:cNvPr>
          <p:cNvSpPr/>
          <p:nvPr/>
        </p:nvSpPr>
        <p:spPr>
          <a:xfrm>
            <a:off x="12282103" y="9737539"/>
            <a:ext cx="4907256" cy="1724363"/>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algn="l" defTabSz="825500">
              <a:lnSpc>
                <a:spcPct val="110000"/>
              </a:lnSpc>
            </a:pPr>
            <a:r>
              <a:rPr lang="ja-JP" altLang="en-US" sz="4800">
                <a:solidFill>
                  <a:schemeClr val="bg2">
                    <a:lumMod val="25000"/>
                  </a:schemeClr>
                </a:solidFill>
              </a:rPr>
              <a:t>各区：</a:t>
            </a:r>
            <a:r>
              <a:rPr lang="en-US" altLang="ja-JP" sz="4800">
                <a:solidFill>
                  <a:schemeClr val="bg2">
                    <a:lumMod val="25000"/>
                  </a:schemeClr>
                </a:solidFill>
              </a:rPr>
              <a:t>2.8 km</a:t>
            </a:r>
          </a:p>
        </p:txBody>
      </p:sp>
      <p:sp>
        <p:nvSpPr>
          <p:cNvPr id="23" name="四角形: 角を丸くする 22">
            <a:extLst>
              <a:ext uri="{FF2B5EF4-FFF2-40B4-BE49-F238E27FC236}">
                <a16:creationId xmlns:a16="http://schemas.microsoft.com/office/drawing/2014/main" id="{AF8EA24B-45B9-630D-DEBD-E71E10FF9A52}"/>
              </a:ext>
            </a:extLst>
          </p:cNvPr>
          <p:cNvSpPr/>
          <p:nvPr/>
        </p:nvSpPr>
        <p:spPr>
          <a:xfrm>
            <a:off x="12282103" y="2904014"/>
            <a:ext cx="4907256" cy="935495"/>
          </a:xfrm>
          <a:prstGeom prst="roundRect">
            <a:avLst>
              <a:gd name="adj" fmla="val 3570"/>
            </a:avLst>
          </a:prstGeom>
          <a:solidFill>
            <a:schemeClr val="bg2">
              <a:lumMod val="5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defTabSz="825500"/>
            <a:r>
              <a:rPr lang="ja-JP" altLang="en-US" sz="3600" b="1">
                <a:solidFill>
                  <a:schemeClr val="bg1"/>
                </a:solidFill>
                <a:latin typeface="ヒラギノ角ゴ ProN W4"/>
                <a:sym typeface="ヒラギノ角ゴ ProN W4"/>
              </a:rPr>
              <a:t>区間距離</a:t>
            </a:r>
          </a:p>
        </p:txBody>
      </p:sp>
      <p:sp>
        <p:nvSpPr>
          <p:cNvPr id="24" name="正方形/長方形 23">
            <a:extLst>
              <a:ext uri="{FF2B5EF4-FFF2-40B4-BE49-F238E27FC236}">
                <a16:creationId xmlns:a16="http://schemas.microsoft.com/office/drawing/2014/main" id="{26D16DCB-A342-28B0-0957-EFCD1F860120}"/>
              </a:ext>
            </a:extLst>
          </p:cNvPr>
          <p:cNvSpPr/>
          <p:nvPr/>
        </p:nvSpPr>
        <p:spPr>
          <a:xfrm>
            <a:off x="17283144" y="3870909"/>
            <a:ext cx="5469751" cy="2143745"/>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5400">
                <a:solidFill>
                  <a:schemeClr val="bg2">
                    <a:lumMod val="25000"/>
                  </a:schemeClr>
                </a:solidFill>
              </a:rPr>
              <a:t>　</a:t>
            </a:r>
            <a:r>
              <a:rPr lang="en-US" altLang="ja-JP" sz="5400">
                <a:solidFill>
                  <a:schemeClr val="bg2">
                    <a:lumMod val="25000"/>
                  </a:schemeClr>
                </a:solidFill>
              </a:rPr>
              <a:t>201</a:t>
            </a:r>
            <a:r>
              <a:rPr lang="ja-JP" altLang="en-US" sz="4400">
                <a:solidFill>
                  <a:schemeClr val="bg2">
                    <a:lumMod val="25000"/>
                  </a:schemeClr>
                </a:solidFill>
              </a:rPr>
              <a:t>（</a:t>
            </a:r>
            <a:r>
              <a:rPr lang="en-US" altLang="ja-JP" sz="4400">
                <a:solidFill>
                  <a:schemeClr val="bg2">
                    <a:lumMod val="25000"/>
                  </a:schemeClr>
                </a:solidFill>
              </a:rPr>
              <a:t>19/204</a:t>
            </a:r>
            <a:r>
              <a:rPr lang="ja-JP" altLang="en-US" sz="4400">
                <a:solidFill>
                  <a:schemeClr val="bg2">
                    <a:lumMod val="25000"/>
                  </a:schemeClr>
                </a:solidFill>
              </a:rPr>
              <a:t>）</a:t>
            </a:r>
            <a:endParaRPr lang="en-US" altLang="ja-JP" sz="4400">
              <a:solidFill>
                <a:schemeClr val="bg2">
                  <a:lumMod val="25000"/>
                </a:schemeClr>
              </a:solidFill>
            </a:endParaRPr>
          </a:p>
        </p:txBody>
      </p:sp>
      <p:sp>
        <p:nvSpPr>
          <p:cNvPr id="25" name="正方形/長方形 24">
            <a:extLst>
              <a:ext uri="{FF2B5EF4-FFF2-40B4-BE49-F238E27FC236}">
                <a16:creationId xmlns:a16="http://schemas.microsoft.com/office/drawing/2014/main" id="{ED55B3EC-5C48-D91F-E37D-A00863B3EEEA}"/>
              </a:ext>
            </a:extLst>
          </p:cNvPr>
          <p:cNvSpPr/>
          <p:nvPr/>
        </p:nvSpPr>
        <p:spPr>
          <a:xfrm>
            <a:off x="17283144" y="7854630"/>
            <a:ext cx="5469750" cy="1724363"/>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5400">
                <a:solidFill>
                  <a:schemeClr val="bg2">
                    <a:lumMod val="25000"/>
                  </a:schemeClr>
                </a:solidFill>
              </a:rPr>
              <a:t>　</a:t>
            </a:r>
            <a:r>
              <a:rPr lang="en-US" altLang="ja-JP" sz="5400">
                <a:solidFill>
                  <a:schemeClr val="bg2">
                    <a:lumMod val="25000"/>
                  </a:schemeClr>
                </a:solidFill>
              </a:rPr>
              <a:t>58</a:t>
            </a:r>
            <a:r>
              <a:rPr lang="ja-JP" altLang="en-US" sz="4400">
                <a:solidFill>
                  <a:schemeClr val="bg2">
                    <a:lumMod val="25000"/>
                  </a:schemeClr>
                </a:solidFill>
              </a:rPr>
              <a:t>（</a:t>
            </a:r>
            <a:r>
              <a:rPr lang="en-US" altLang="ja-JP" sz="4400">
                <a:solidFill>
                  <a:schemeClr val="bg2">
                    <a:lumMod val="25000"/>
                  </a:schemeClr>
                </a:solidFill>
              </a:rPr>
              <a:t>43/66</a:t>
            </a:r>
            <a:r>
              <a:rPr lang="ja-JP" altLang="en-US" sz="4400">
                <a:solidFill>
                  <a:schemeClr val="bg2">
                    <a:lumMod val="25000"/>
                  </a:schemeClr>
                </a:solidFill>
              </a:rPr>
              <a:t>）</a:t>
            </a:r>
            <a:endParaRPr lang="en-US" altLang="ja-JP" sz="4400">
              <a:solidFill>
                <a:schemeClr val="bg2">
                  <a:lumMod val="25000"/>
                </a:schemeClr>
              </a:solidFill>
            </a:endParaRPr>
          </a:p>
        </p:txBody>
      </p:sp>
      <p:sp>
        <p:nvSpPr>
          <p:cNvPr id="26" name="正方形/長方形 25">
            <a:extLst>
              <a:ext uri="{FF2B5EF4-FFF2-40B4-BE49-F238E27FC236}">
                <a16:creationId xmlns:a16="http://schemas.microsoft.com/office/drawing/2014/main" id="{437E2C32-40A7-26C0-BBB4-CEC05A510012}"/>
              </a:ext>
            </a:extLst>
          </p:cNvPr>
          <p:cNvSpPr/>
          <p:nvPr/>
        </p:nvSpPr>
        <p:spPr>
          <a:xfrm>
            <a:off x="17283144" y="9660067"/>
            <a:ext cx="5469749" cy="1724363"/>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5400">
                <a:solidFill>
                  <a:schemeClr val="bg2">
                    <a:lumMod val="25000"/>
                  </a:schemeClr>
                </a:solidFill>
              </a:rPr>
              <a:t>　</a:t>
            </a:r>
            <a:r>
              <a:rPr lang="en-US" altLang="ja-JP" sz="5400">
                <a:solidFill>
                  <a:schemeClr val="bg2">
                    <a:lumMod val="25000"/>
                  </a:schemeClr>
                </a:solidFill>
              </a:rPr>
              <a:t>17</a:t>
            </a:r>
            <a:r>
              <a:rPr lang="ja-JP" altLang="en-US" sz="4400">
                <a:solidFill>
                  <a:schemeClr val="bg2">
                    <a:lumMod val="25000"/>
                  </a:schemeClr>
                </a:solidFill>
              </a:rPr>
              <a:t>（</a:t>
            </a:r>
            <a:r>
              <a:rPr lang="en-US" altLang="ja-JP" sz="4400">
                <a:solidFill>
                  <a:schemeClr val="bg2">
                    <a:lumMod val="25000"/>
                  </a:schemeClr>
                </a:solidFill>
              </a:rPr>
              <a:t>11/22</a:t>
            </a:r>
            <a:r>
              <a:rPr lang="ja-JP" altLang="en-US" sz="4400">
                <a:solidFill>
                  <a:schemeClr val="bg2">
                    <a:lumMod val="25000"/>
                  </a:schemeClr>
                </a:solidFill>
              </a:rPr>
              <a:t>）</a:t>
            </a:r>
            <a:endParaRPr lang="en-US" altLang="ja-JP" sz="4400">
              <a:solidFill>
                <a:schemeClr val="bg2">
                  <a:lumMod val="25000"/>
                </a:schemeClr>
              </a:solidFill>
            </a:endParaRPr>
          </a:p>
        </p:txBody>
      </p:sp>
      <p:sp>
        <p:nvSpPr>
          <p:cNvPr id="27" name="四角形: 角を丸くする 26">
            <a:extLst>
              <a:ext uri="{FF2B5EF4-FFF2-40B4-BE49-F238E27FC236}">
                <a16:creationId xmlns:a16="http://schemas.microsoft.com/office/drawing/2014/main" id="{97F74DF5-4279-00EC-4BBB-35246EA73344}"/>
              </a:ext>
            </a:extLst>
          </p:cNvPr>
          <p:cNvSpPr/>
          <p:nvPr/>
        </p:nvSpPr>
        <p:spPr>
          <a:xfrm>
            <a:off x="17283144" y="2904014"/>
            <a:ext cx="5469751" cy="858023"/>
          </a:xfrm>
          <a:prstGeom prst="roundRect">
            <a:avLst>
              <a:gd name="adj" fmla="val 3570"/>
            </a:avLst>
          </a:prstGeom>
          <a:solidFill>
            <a:schemeClr val="bg2">
              <a:lumMod val="5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defTabSz="825500"/>
            <a:r>
              <a:rPr lang="ja-JP" altLang="en-US" sz="3600" b="1">
                <a:solidFill>
                  <a:schemeClr val="bg1"/>
                </a:solidFill>
                <a:latin typeface="ヒラギノ角ゴ ProN W4"/>
                <a:sym typeface="ヒラギノ角ゴ ProN W4"/>
              </a:rPr>
              <a:t>参加チーム数（</a:t>
            </a:r>
            <a:r>
              <a:rPr lang="ja-JP" altLang="en-US" sz="2800" b="1">
                <a:solidFill>
                  <a:schemeClr val="bg1"/>
                </a:solidFill>
                <a:latin typeface="ヒラギノ角ゴ ProN W4"/>
                <a:sym typeface="ヒラギノ角ゴ ProN W4"/>
              </a:rPr>
              <a:t>昨年順位</a:t>
            </a:r>
            <a:r>
              <a:rPr lang="ja-JP" altLang="en-US" sz="3600" b="1">
                <a:solidFill>
                  <a:schemeClr val="bg1"/>
                </a:solidFill>
                <a:latin typeface="ヒラギノ角ゴ ProN W4"/>
                <a:sym typeface="ヒラギノ角ゴ ProN W4"/>
              </a:rPr>
              <a:t>）</a:t>
            </a:r>
          </a:p>
        </p:txBody>
      </p:sp>
      <p:sp>
        <p:nvSpPr>
          <p:cNvPr id="3" name="正方形/長方形 2">
            <a:extLst>
              <a:ext uri="{FF2B5EF4-FFF2-40B4-BE49-F238E27FC236}">
                <a16:creationId xmlns:a16="http://schemas.microsoft.com/office/drawing/2014/main" id="{EB268290-BBCA-D3A1-5BE8-83B0A1F328EC}"/>
              </a:ext>
            </a:extLst>
          </p:cNvPr>
          <p:cNvSpPr/>
          <p:nvPr/>
        </p:nvSpPr>
        <p:spPr>
          <a:xfrm>
            <a:off x="5184182" y="6144503"/>
            <a:ext cx="5032690" cy="1712987"/>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4400">
                <a:solidFill>
                  <a:schemeClr val="bg2">
                    <a:lumMod val="25000"/>
                  </a:schemeClr>
                </a:solidFill>
              </a:rPr>
              <a:t>楽しく競う部門</a:t>
            </a:r>
            <a:endParaRPr lang="en-US" altLang="ja-JP" sz="4400">
              <a:solidFill>
                <a:schemeClr val="bg2">
                  <a:lumMod val="25000"/>
                </a:schemeClr>
              </a:solidFill>
            </a:endParaRPr>
          </a:p>
          <a:p>
            <a:pPr marL="0" marR="0" indent="0" algn="l" defTabSz="825500" rtl="0" fontAlgn="auto" latinLnBrk="0" hangingPunct="0">
              <a:lnSpc>
                <a:spcPct val="110000"/>
              </a:lnSpc>
              <a:spcBef>
                <a:spcPts val="0"/>
              </a:spcBef>
              <a:spcAft>
                <a:spcPts val="0"/>
              </a:spcAft>
              <a:buClrTx/>
              <a:buSzTx/>
              <a:buFontTx/>
              <a:buNone/>
              <a:tabLst/>
            </a:pPr>
            <a:r>
              <a:rPr lang="ja-JP" altLang="en-US" sz="2800">
                <a:solidFill>
                  <a:schemeClr val="bg2">
                    <a:lumMod val="25000"/>
                  </a:schemeClr>
                </a:solidFill>
              </a:rPr>
              <a:t>（ロング部門よりは気楽に、ふれあい部門よりはガチに）</a:t>
            </a:r>
            <a:endParaRPr lang="en-US" altLang="ja-JP" sz="2800">
              <a:solidFill>
                <a:schemeClr val="bg2">
                  <a:lumMod val="25000"/>
                </a:schemeClr>
              </a:solidFill>
            </a:endParaRPr>
          </a:p>
        </p:txBody>
      </p:sp>
      <p:sp>
        <p:nvSpPr>
          <p:cNvPr id="6" name="四角形: 角を丸くする 5">
            <a:extLst>
              <a:ext uri="{FF2B5EF4-FFF2-40B4-BE49-F238E27FC236}">
                <a16:creationId xmlns:a16="http://schemas.microsoft.com/office/drawing/2014/main" id="{498FE3D1-F10B-BE9A-2B50-AF9AB46FC6CD}"/>
              </a:ext>
            </a:extLst>
          </p:cNvPr>
          <p:cNvSpPr/>
          <p:nvPr/>
        </p:nvSpPr>
        <p:spPr>
          <a:xfrm>
            <a:off x="1435480" y="6130267"/>
            <a:ext cx="3654917" cy="1724363"/>
          </a:xfrm>
          <a:prstGeom prst="roundRect">
            <a:avLst>
              <a:gd name="adj" fmla="val 3570"/>
            </a:avLst>
          </a:prstGeom>
          <a:solidFill>
            <a:schemeClr val="bg2">
              <a:lumMod val="5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defTabSz="825500"/>
            <a:r>
              <a:rPr lang="en-US" altLang="ja-JP" sz="4000">
                <a:solidFill>
                  <a:schemeClr val="bg1"/>
                </a:solidFill>
                <a:latin typeface="ヒラギノ角ゴ ProN W4"/>
                <a:sym typeface="ヒラギノ角ゴ ProN W4"/>
              </a:rPr>
              <a:t>【</a:t>
            </a:r>
            <a:r>
              <a:rPr lang="ja-JP" altLang="en-US" sz="4000">
                <a:solidFill>
                  <a:schemeClr val="bg1"/>
                </a:solidFill>
                <a:latin typeface="ヒラギノ角ゴ ProN W4"/>
                <a:sym typeface="ヒラギノ角ゴ ProN W4"/>
              </a:rPr>
              <a:t>新設</a:t>
            </a:r>
            <a:r>
              <a:rPr lang="en-US" altLang="ja-JP" sz="4000">
                <a:solidFill>
                  <a:schemeClr val="bg1"/>
                </a:solidFill>
                <a:latin typeface="ヒラギノ角ゴ ProN W4"/>
                <a:sym typeface="ヒラギノ角ゴ ProN W4"/>
              </a:rPr>
              <a:t>】</a:t>
            </a:r>
            <a:r>
              <a:rPr lang="ja-JP" altLang="en-US" sz="4000">
                <a:solidFill>
                  <a:schemeClr val="bg1"/>
                </a:solidFill>
                <a:latin typeface="ヒラギノ角ゴ ProN W4"/>
                <a:sym typeface="ヒラギノ角ゴ ProN W4"/>
              </a:rPr>
              <a:t>一般</a:t>
            </a:r>
            <a:endParaRPr lang="en-US" altLang="ja-JP" sz="4000">
              <a:solidFill>
                <a:schemeClr val="bg1"/>
              </a:solidFill>
              <a:latin typeface="ヒラギノ角ゴ ProN W4"/>
              <a:sym typeface="ヒラギノ角ゴ ProN W4"/>
            </a:endParaRPr>
          </a:p>
          <a:p>
            <a:pPr defTabSz="825500"/>
            <a:r>
              <a:rPr lang="ja-JP" altLang="en-US" sz="4000">
                <a:solidFill>
                  <a:schemeClr val="bg1"/>
                </a:solidFill>
                <a:latin typeface="ヒラギノ角ゴ ProN W4"/>
                <a:sym typeface="ヒラギノ角ゴ ProN W4"/>
              </a:rPr>
              <a:t>ショート</a:t>
            </a:r>
          </a:p>
        </p:txBody>
      </p:sp>
      <p:sp>
        <p:nvSpPr>
          <p:cNvPr id="7" name="正方形/長方形 6">
            <a:extLst>
              <a:ext uri="{FF2B5EF4-FFF2-40B4-BE49-F238E27FC236}">
                <a16:creationId xmlns:a16="http://schemas.microsoft.com/office/drawing/2014/main" id="{B80AA9B3-F63E-1179-ABBA-0859ACBD00AE}"/>
              </a:ext>
            </a:extLst>
          </p:cNvPr>
          <p:cNvSpPr/>
          <p:nvPr/>
        </p:nvSpPr>
        <p:spPr>
          <a:xfrm>
            <a:off x="10264446" y="6144503"/>
            <a:ext cx="1920414" cy="1712987"/>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defTabSz="825500" rtl="0" fontAlgn="auto" latinLnBrk="0" hangingPunct="0">
              <a:lnSpc>
                <a:spcPct val="110000"/>
              </a:lnSpc>
              <a:spcBef>
                <a:spcPts val="0"/>
              </a:spcBef>
              <a:spcAft>
                <a:spcPts val="0"/>
              </a:spcAft>
              <a:buClrTx/>
              <a:buSzTx/>
              <a:buFontTx/>
              <a:buNone/>
              <a:tabLst/>
            </a:pPr>
            <a:r>
              <a:rPr lang="en-US" altLang="ja-JP" sz="4800">
                <a:solidFill>
                  <a:schemeClr val="bg2">
                    <a:lumMod val="25000"/>
                  </a:schemeClr>
                </a:solidFill>
              </a:rPr>
              <a:t>8</a:t>
            </a:r>
          </a:p>
        </p:txBody>
      </p:sp>
      <p:sp>
        <p:nvSpPr>
          <p:cNvPr id="15" name="正方形/長方形 14">
            <a:extLst>
              <a:ext uri="{FF2B5EF4-FFF2-40B4-BE49-F238E27FC236}">
                <a16:creationId xmlns:a16="http://schemas.microsoft.com/office/drawing/2014/main" id="{4EC3D443-EAB8-AEF0-4558-A09D281E14F0}"/>
              </a:ext>
            </a:extLst>
          </p:cNvPr>
          <p:cNvSpPr/>
          <p:nvPr/>
        </p:nvSpPr>
        <p:spPr>
          <a:xfrm>
            <a:off x="12264083" y="6144502"/>
            <a:ext cx="4907256" cy="1712987"/>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4800">
                <a:solidFill>
                  <a:schemeClr val="bg2">
                    <a:lumMod val="25000"/>
                  </a:schemeClr>
                </a:solidFill>
              </a:rPr>
              <a:t>各区：</a:t>
            </a:r>
            <a:r>
              <a:rPr lang="en-US" altLang="ja-JP" sz="4800">
                <a:solidFill>
                  <a:schemeClr val="bg2">
                    <a:lumMod val="25000"/>
                  </a:schemeClr>
                </a:solidFill>
              </a:rPr>
              <a:t>	2.8 km</a:t>
            </a:r>
          </a:p>
        </p:txBody>
      </p:sp>
      <p:sp>
        <p:nvSpPr>
          <p:cNvPr id="28" name="正方形/長方形 27">
            <a:extLst>
              <a:ext uri="{FF2B5EF4-FFF2-40B4-BE49-F238E27FC236}">
                <a16:creationId xmlns:a16="http://schemas.microsoft.com/office/drawing/2014/main" id="{D9AE9652-39CF-F193-DE83-BC30AD53A700}"/>
              </a:ext>
            </a:extLst>
          </p:cNvPr>
          <p:cNvSpPr/>
          <p:nvPr/>
        </p:nvSpPr>
        <p:spPr>
          <a:xfrm>
            <a:off x="17265124" y="6067030"/>
            <a:ext cx="5469751" cy="1712987"/>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5400">
                <a:solidFill>
                  <a:schemeClr val="bg2">
                    <a:lumMod val="25000"/>
                  </a:schemeClr>
                </a:solidFill>
              </a:rPr>
              <a:t>　</a:t>
            </a:r>
            <a:r>
              <a:rPr lang="en-US" altLang="ja-JP" sz="5400">
                <a:solidFill>
                  <a:schemeClr val="bg2">
                    <a:lumMod val="25000"/>
                  </a:schemeClr>
                </a:solidFill>
              </a:rPr>
              <a:t>44</a:t>
            </a:r>
            <a:r>
              <a:rPr lang="ja-JP" altLang="en-US" sz="4400">
                <a:solidFill>
                  <a:schemeClr val="bg2">
                    <a:lumMod val="25000"/>
                  </a:schemeClr>
                </a:solidFill>
              </a:rPr>
              <a:t>（</a:t>
            </a:r>
            <a:r>
              <a:rPr lang="ja-JP" altLang="en-US" sz="3600">
                <a:solidFill>
                  <a:schemeClr val="bg2">
                    <a:lumMod val="25000"/>
                  </a:schemeClr>
                </a:solidFill>
              </a:rPr>
              <a:t>ー</a:t>
            </a:r>
            <a:r>
              <a:rPr lang="ja-JP" altLang="en-US" sz="4400">
                <a:solidFill>
                  <a:schemeClr val="bg2">
                    <a:lumMod val="25000"/>
                  </a:schemeClr>
                </a:solidFill>
              </a:rPr>
              <a:t>）</a:t>
            </a:r>
            <a:endParaRPr lang="en-US" altLang="ja-JP" sz="4400">
              <a:solidFill>
                <a:schemeClr val="bg2">
                  <a:lumMod val="25000"/>
                </a:schemeClr>
              </a:solidFill>
            </a:endParaRPr>
          </a:p>
        </p:txBody>
      </p:sp>
      <p:sp>
        <p:nvSpPr>
          <p:cNvPr id="30" name="四角形: 角を丸くする 29">
            <a:extLst>
              <a:ext uri="{FF2B5EF4-FFF2-40B4-BE49-F238E27FC236}">
                <a16:creationId xmlns:a16="http://schemas.microsoft.com/office/drawing/2014/main" id="{B589D817-54B3-89EC-CD19-F71B9634C6F0}"/>
              </a:ext>
            </a:extLst>
          </p:cNvPr>
          <p:cNvSpPr/>
          <p:nvPr/>
        </p:nvSpPr>
        <p:spPr>
          <a:xfrm>
            <a:off x="1417462" y="11539375"/>
            <a:ext cx="3654917" cy="1049575"/>
          </a:xfrm>
          <a:prstGeom prst="roundRect">
            <a:avLst>
              <a:gd name="adj" fmla="val 3570"/>
            </a:avLst>
          </a:prstGeom>
          <a:solidFill>
            <a:schemeClr val="bg2">
              <a:lumMod val="50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noAutofit/>
          </a:bodyPr>
          <a:lstStyle/>
          <a:p>
            <a:pPr defTabSz="825500"/>
            <a:r>
              <a:rPr lang="ja-JP" altLang="en-US" sz="4000">
                <a:solidFill>
                  <a:schemeClr val="bg1"/>
                </a:solidFill>
                <a:latin typeface="ヒラギノ角ゴ ProN W4"/>
                <a:sym typeface="ヒラギノ角ゴ ProN W4"/>
              </a:rPr>
              <a:t>ふれあい</a:t>
            </a:r>
          </a:p>
        </p:txBody>
      </p:sp>
      <p:sp>
        <p:nvSpPr>
          <p:cNvPr id="31" name="正方形/長方形 30">
            <a:extLst>
              <a:ext uri="{FF2B5EF4-FFF2-40B4-BE49-F238E27FC236}">
                <a16:creationId xmlns:a16="http://schemas.microsoft.com/office/drawing/2014/main" id="{71E46D02-AAEF-8932-450B-1723DC3964D2}"/>
              </a:ext>
            </a:extLst>
          </p:cNvPr>
          <p:cNvSpPr/>
          <p:nvPr/>
        </p:nvSpPr>
        <p:spPr>
          <a:xfrm>
            <a:off x="5184184" y="11539375"/>
            <a:ext cx="5032690" cy="1049575"/>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4400">
                <a:solidFill>
                  <a:schemeClr val="bg2">
                    <a:lumMod val="25000"/>
                  </a:schemeClr>
                </a:solidFill>
              </a:rPr>
              <a:t>楽しく走る部門</a:t>
            </a:r>
            <a:endParaRPr lang="en-US" altLang="ja-JP" sz="4400">
              <a:solidFill>
                <a:schemeClr val="bg2">
                  <a:lumMod val="25000"/>
                </a:schemeClr>
              </a:solidFill>
            </a:endParaRPr>
          </a:p>
        </p:txBody>
      </p:sp>
      <p:sp>
        <p:nvSpPr>
          <p:cNvPr id="32" name="正方形/長方形 31">
            <a:extLst>
              <a:ext uri="{FF2B5EF4-FFF2-40B4-BE49-F238E27FC236}">
                <a16:creationId xmlns:a16="http://schemas.microsoft.com/office/drawing/2014/main" id="{ECF005F9-5F16-B44D-6E9E-D08CC1E999B5}"/>
              </a:ext>
            </a:extLst>
          </p:cNvPr>
          <p:cNvSpPr/>
          <p:nvPr/>
        </p:nvSpPr>
        <p:spPr>
          <a:xfrm>
            <a:off x="10264448" y="11539375"/>
            <a:ext cx="1920414" cy="1049575"/>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defTabSz="825500" rtl="0" fontAlgn="auto" latinLnBrk="0" hangingPunct="0">
              <a:lnSpc>
                <a:spcPct val="110000"/>
              </a:lnSpc>
              <a:spcBef>
                <a:spcPts val="0"/>
              </a:spcBef>
              <a:spcAft>
                <a:spcPts val="0"/>
              </a:spcAft>
              <a:buClrTx/>
              <a:buSzTx/>
              <a:buFontTx/>
              <a:buNone/>
              <a:tabLst/>
            </a:pPr>
            <a:r>
              <a:rPr lang="en-US" altLang="ja-JP" sz="4800">
                <a:solidFill>
                  <a:schemeClr val="bg2">
                    <a:lumMod val="25000"/>
                  </a:schemeClr>
                </a:solidFill>
              </a:rPr>
              <a:t>7</a:t>
            </a:r>
          </a:p>
        </p:txBody>
      </p:sp>
      <p:sp>
        <p:nvSpPr>
          <p:cNvPr id="33" name="正方形/長方形 32">
            <a:extLst>
              <a:ext uri="{FF2B5EF4-FFF2-40B4-BE49-F238E27FC236}">
                <a16:creationId xmlns:a16="http://schemas.microsoft.com/office/drawing/2014/main" id="{EF62A7FE-8DE9-A76E-D0C4-4935542DFCD8}"/>
              </a:ext>
            </a:extLst>
          </p:cNvPr>
          <p:cNvSpPr/>
          <p:nvPr/>
        </p:nvSpPr>
        <p:spPr>
          <a:xfrm>
            <a:off x="12264085" y="11539374"/>
            <a:ext cx="4907256" cy="1049575"/>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0" tIns="47413" rIns="47413" bIns="47413" numCol="1" spcCol="38100" rtlCol="0" anchor="ctr">
            <a:noAutofit/>
          </a:bodyPr>
          <a:lstStyle/>
          <a:p>
            <a:pPr algn="l" defTabSz="825500">
              <a:lnSpc>
                <a:spcPct val="110000"/>
              </a:lnSpc>
            </a:pPr>
            <a:r>
              <a:rPr lang="ja-JP" altLang="en-US" sz="4800">
                <a:solidFill>
                  <a:schemeClr val="bg2">
                    <a:lumMod val="25000"/>
                  </a:schemeClr>
                </a:solidFill>
              </a:rPr>
              <a:t>各区：</a:t>
            </a:r>
            <a:r>
              <a:rPr lang="en-US" altLang="ja-JP" sz="4800">
                <a:solidFill>
                  <a:schemeClr val="bg2">
                    <a:lumMod val="25000"/>
                  </a:schemeClr>
                </a:solidFill>
              </a:rPr>
              <a:t>2.8 km</a:t>
            </a:r>
          </a:p>
        </p:txBody>
      </p:sp>
      <p:sp>
        <p:nvSpPr>
          <p:cNvPr id="35" name="正方形/長方形 34">
            <a:extLst>
              <a:ext uri="{FF2B5EF4-FFF2-40B4-BE49-F238E27FC236}">
                <a16:creationId xmlns:a16="http://schemas.microsoft.com/office/drawing/2014/main" id="{7A8C6D36-4CAD-9FD2-8585-4035DE39F674}"/>
              </a:ext>
            </a:extLst>
          </p:cNvPr>
          <p:cNvSpPr/>
          <p:nvPr/>
        </p:nvSpPr>
        <p:spPr>
          <a:xfrm>
            <a:off x="17265126" y="11461902"/>
            <a:ext cx="5469749" cy="1049575"/>
          </a:xfrm>
          <a:prstGeom prst="rect">
            <a:avLst/>
          </a:prstGeom>
          <a:solidFill>
            <a:schemeClr val="bg1">
              <a:lumMod val="95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800" tIns="47413" rIns="47413" bIns="47413" numCol="1" spcCol="38100" rtlCol="0" anchor="ctr">
            <a:noAutofit/>
          </a:bodyPr>
          <a:lstStyle/>
          <a:p>
            <a:pPr marL="0" marR="0" indent="0" algn="l" defTabSz="825500" rtl="0" fontAlgn="auto" latinLnBrk="0" hangingPunct="0">
              <a:lnSpc>
                <a:spcPct val="110000"/>
              </a:lnSpc>
              <a:spcBef>
                <a:spcPts val="0"/>
              </a:spcBef>
              <a:spcAft>
                <a:spcPts val="0"/>
              </a:spcAft>
              <a:buClrTx/>
              <a:buSzTx/>
              <a:buFontTx/>
              <a:buNone/>
              <a:tabLst/>
            </a:pPr>
            <a:r>
              <a:rPr lang="ja-JP" altLang="en-US" sz="5400">
                <a:solidFill>
                  <a:schemeClr val="bg2">
                    <a:lumMod val="25000"/>
                  </a:schemeClr>
                </a:solidFill>
              </a:rPr>
              <a:t>　</a:t>
            </a:r>
            <a:r>
              <a:rPr lang="en-US" altLang="ja-JP" sz="5400">
                <a:solidFill>
                  <a:schemeClr val="bg2">
                    <a:lumMod val="25000"/>
                  </a:schemeClr>
                </a:solidFill>
              </a:rPr>
              <a:t>128</a:t>
            </a:r>
            <a:r>
              <a:rPr lang="ja-JP" altLang="en-US" sz="3600">
                <a:solidFill>
                  <a:schemeClr val="bg2">
                    <a:lumMod val="25000"/>
                  </a:schemeClr>
                </a:solidFill>
              </a:rPr>
              <a:t>（ー）</a:t>
            </a:r>
            <a:endParaRPr lang="en-US" altLang="ja-JP" sz="4400">
              <a:solidFill>
                <a:schemeClr val="bg2">
                  <a:lumMod val="25000"/>
                </a:schemeClr>
              </a:solidFill>
            </a:endParaRPr>
          </a:p>
        </p:txBody>
      </p:sp>
      <p:sp>
        <p:nvSpPr>
          <p:cNvPr id="36" name="正方形/長方形 35">
            <a:extLst>
              <a:ext uri="{FF2B5EF4-FFF2-40B4-BE49-F238E27FC236}">
                <a16:creationId xmlns:a16="http://schemas.microsoft.com/office/drawing/2014/main" id="{748C3299-1E34-A682-B45E-4A612F77FF48}"/>
              </a:ext>
            </a:extLst>
          </p:cNvPr>
          <p:cNvSpPr/>
          <p:nvPr/>
        </p:nvSpPr>
        <p:spPr>
          <a:xfrm>
            <a:off x="1359716" y="3839509"/>
            <a:ext cx="20550025" cy="7699865"/>
          </a:xfrm>
          <a:prstGeom prst="rect">
            <a:avLst/>
          </a:prstGeom>
          <a:noFill/>
          <a:ln w="1936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endParaRPr>
          </a:p>
        </p:txBody>
      </p:sp>
      <p:sp>
        <p:nvSpPr>
          <p:cNvPr id="37" name="テキスト ボックス 36">
            <a:extLst>
              <a:ext uri="{FF2B5EF4-FFF2-40B4-BE49-F238E27FC236}">
                <a16:creationId xmlns:a16="http://schemas.microsoft.com/office/drawing/2014/main" id="{B737ED6C-5435-C6A5-DC56-D67EA47BA156}"/>
              </a:ext>
            </a:extLst>
          </p:cNvPr>
          <p:cNvSpPr txBox="1"/>
          <p:nvPr/>
        </p:nvSpPr>
        <p:spPr>
          <a:xfrm>
            <a:off x="-154617" y="5425573"/>
            <a:ext cx="1482876" cy="452773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7200" b="0" i="0" u="none" strike="noStrike" cap="none" spc="0" normalizeH="0" baseline="0" dirty="0">
                <a:ln>
                  <a:noFill/>
                </a:ln>
                <a:solidFill>
                  <a:srgbClr val="FF0000"/>
                </a:solidFill>
                <a:effectLst/>
                <a:uFillTx/>
                <a:latin typeface="ヒラギノ角ゴ ProN W3"/>
                <a:ea typeface="ヒラギノ角ゴ ProN W3"/>
                <a:cs typeface="ヒラギノ角ゴ ProN W3"/>
                <a:sym typeface="ヒラギノ角ゴ ProN W3"/>
              </a:rPr>
              <a:t>品保参加</a:t>
            </a:r>
          </a:p>
        </p:txBody>
      </p:sp>
      <p:pic>
        <p:nvPicPr>
          <p:cNvPr id="29" name="図 28" descr="草の上にいる少年&#10;&#10;自動的に生成された説明">
            <a:extLst>
              <a:ext uri="{FF2B5EF4-FFF2-40B4-BE49-F238E27FC236}">
                <a16:creationId xmlns:a16="http://schemas.microsoft.com/office/drawing/2014/main" id="{FDC83781-C6C8-F4A4-243E-00AF68ACA15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1580870" y="4186980"/>
            <a:ext cx="1482876" cy="1436630"/>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38" name="図 37" descr="手に持った男性&#10;&#10;低い精度で自動的に生成された説明">
            <a:extLst>
              <a:ext uri="{FF2B5EF4-FFF2-40B4-BE49-F238E27FC236}">
                <a16:creationId xmlns:a16="http://schemas.microsoft.com/office/drawing/2014/main" id="{CE41681B-2580-3D3B-0C18-D9FDB40A93F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3080042" y="7939516"/>
            <a:ext cx="1753820" cy="1565815"/>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39" name="図 38" descr="ラケットを持っている男性&#10;&#10;AI によって生成されたコンテンツは間違っている可能性があります。">
            <a:extLst>
              <a:ext uri="{FF2B5EF4-FFF2-40B4-BE49-F238E27FC236}">
                <a16:creationId xmlns:a16="http://schemas.microsoft.com/office/drawing/2014/main" id="{3A9FEA0B-9C59-0DD1-546D-25BB06EC7235}"/>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21381744" y="7858822"/>
            <a:ext cx="1700095" cy="1712988"/>
          </a:xfrm>
          <a:prstGeom prst="ellipse">
            <a:avLst/>
          </a:prstGeom>
        </p:spPr>
      </p:pic>
      <p:sp>
        <p:nvSpPr>
          <p:cNvPr id="40" name="正方形/長方形 39">
            <a:extLst>
              <a:ext uri="{FF2B5EF4-FFF2-40B4-BE49-F238E27FC236}">
                <a16:creationId xmlns:a16="http://schemas.microsoft.com/office/drawing/2014/main" id="{B7BC2F65-A9AC-36DF-A7D1-CEB2D2C136C5}"/>
              </a:ext>
            </a:extLst>
          </p:cNvPr>
          <p:cNvSpPr/>
          <p:nvPr/>
        </p:nvSpPr>
        <p:spPr>
          <a:xfrm>
            <a:off x="21874142" y="5531850"/>
            <a:ext cx="1061032" cy="55741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dirty="0">
                <a:ln>
                  <a:noFill/>
                </a:ln>
                <a:solidFill>
                  <a:srgbClr val="FF0000"/>
                </a:solidFill>
                <a:effectLst/>
                <a:uFillTx/>
                <a:latin typeface="ヒラギノ角ゴ ProN W4"/>
                <a:ea typeface="ヒラギノ角ゴ ProN W4"/>
                <a:cs typeface="ヒラギノ角ゴ ProN W4"/>
                <a:sym typeface="ヒラギノ角ゴ ProN W4"/>
              </a:rPr>
              <a:t>和田</a:t>
            </a:r>
          </a:p>
        </p:txBody>
      </p:sp>
      <p:sp>
        <p:nvSpPr>
          <p:cNvPr id="41" name="正方形/長方形 40">
            <a:extLst>
              <a:ext uri="{FF2B5EF4-FFF2-40B4-BE49-F238E27FC236}">
                <a16:creationId xmlns:a16="http://schemas.microsoft.com/office/drawing/2014/main" id="{19F3C6CE-4379-7069-63B0-B74FC42D0779}"/>
              </a:ext>
            </a:extLst>
          </p:cNvPr>
          <p:cNvSpPr/>
          <p:nvPr/>
        </p:nvSpPr>
        <p:spPr>
          <a:xfrm>
            <a:off x="21825712" y="9363519"/>
            <a:ext cx="1061032" cy="55741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dirty="0">
                <a:ln>
                  <a:noFill/>
                </a:ln>
                <a:solidFill>
                  <a:srgbClr val="FF0000"/>
                </a:solidFill>
                <a:effectLst/>
                <a:uFillTx/>
                <a:latin typeface="ヒラギノ角ゴ ProN W4"/>
                <a:ea typeface="ヒラギノ角ゴ ProN W4"/>
                <a:cs typeface="ヒラギノ角ゴ ProN W4"/>
                <a:sym typeface="ヒラギノ角ゴ ProN W4"/>
              </a:rPr>
              <a:t>山田</a:t>
            </a:r>
          </a:p>
        </p:txBody>
      </p:sp>
      <p:sp>
        <p:nvSpPr>
          <p:cNvPr id="42" name="正方形/長方形 41">
            <a:extLst>
              <a:ext uri="{FF2B5EF4-FFF2-40B4-BE49-F238E27FC236}">
                <a16:creationId xmlns:a16="http://schemas.microsoft.com/office/drawing/2014/main" id="{17835A16-A17E-3A32-EA18-71D52DEC5F6A}"/>
              </a:ext>
            </a:extLst>
          </p:cNvPr>
          <p:cNvSpPr/>
          <p:nvPr/>
        </p:nvSpPr>
        <p:spPr>
          <a:xfrm>
            <a:off x="23364252" y="9363518"/>
            <a:ext cx="1061032" cy="557417"/>
          </a:xfrm>
          <a:prstGeom prst="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dirty="0">
                <a:ln>
                  <a:noFill/>
                </a:ln>
                <a:solidFill>
                  <a:srgbClr val="FF0000"/>
                </a:solidFill>
                <a:effectLst/>
                <a:uFillTx/>
                <a:latin typeface="ヒラギノ角ゴ ProN W4"/>
                <a:ea typeface="ヒラギノ角ゴ ProN W4"/>
                <a:cs typeface="ヒラギノ角ゴ ProN W4"/>
                <a:sym typeface="ヒラギノ角ゴ ProN W4"/>
              </a:rPr>
              <a:t>寺田</a:t>
            </a:r>
          </a:p>
        </p:txBody>
      </p:sp>
      <p:sp>
        <p:nvSpPr>
          <p:cNvPr id="43" name="吹き出し: 四角形 42">
            <a:extLst>
              <a:ext uri="{FF2B5EF4-FFF2-40B4-BE49-F238E27FC236}">
                <a16:creationId xmlns:a16="http://schemas.microsoft.com/office/drawing/2014/main" id="{5719D7E7-B7C4-962E-BD2B-2E2903566C86}"/>
              </a:ext>
            </a:extLst>
          </p:cNvPr>
          <p:cNvSpPr/>
          <p:nvPr/>
        </p:nvSpPr>
        <p:spPr>
          <a:xfrm>
            <a:off x="24702384" y="7768638"/>
            <a:ext cx="3841722" cy="557417"/>
          </a:xfrm>
          <a:prstGeom prst="wedgeRectCallout">
            <a:avLst>
              <a:gd name="adj1" fmla="val -52251"/>
              <a:gd name="adj2" fmla="val 154364"/>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今は</a:t>
            </a:r>
            <a:r>
              <a:rPr kumimoji="0" lang="en-US" altLang="ja-JP" sz="30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K</a:t>
            </a:r>
            <a:r>
              <a:rPr kumimoji="0" lang="ja-JP" altLang="en-US" sz="30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rPr>
              <a:t>室</a:t>
            </a:r>
            <a:r>
              <a:rPr lang="ja-JP" altLang="en-US" sz="3000" dirty="0">
                <a:solidFill>
                  <a:schemeClr val="tx1"/>
                </a:solidFill>
                <a:latin typeface="ヒラギノ角ゴ ProN W4"/>
                <a:ea typeface="ヒラギノ角ゴ ProN W4"/>
                <a:cs typeface="ヒラギノ角ゴ ProN W4"/>
                <a:sym typeface="ヒラギノ角ゴ ProN W4"/>
              </a:rPr>
              <a:t>じゃないけど</a:t>
            </a:r>
            <a:endParaRPr kumimoji="0" lang="ja-JP" altLang="en-US" sz="3000" b="0" i="0" u="none" strike="noStrike" cap="none" spc="0" normalizeH="0" baseline="0" dirty="0">
              <a:ln>
                <a:noFill/>
              </a:ln>
              <a:solidFill>
                <a:schemeClr val="tx1"/>
              </a:solidFill>
              <a:effectLst/>
              <a:uFillTx/>
              <a:latin typeface="ヒラギノ角ゴ ProN W4"/>
              <a:ea typeface="ヒラギノ角ゴ ProN W4"/>
              <a:cs typeface="ヒラギノ角ゴ ProN W4"/>
              <a:sym typeface="ヒラギノ角ゴ ProN W4"/>
            </a:endParaRPr>
          </a:p>
        </p:txBody>
      </p:sp>
    </p:spTree>
    <p:extLst>
      <p:ext uri="{BB962C8B-B14F-4D97-AF65-F5344CB8AC3E}">
        <p14:creationId xmlns:p14="http://schemas.microsoft.com/office/powerpoint/2010/main" val="56061002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グラフ 12">
            <a:extLst>
              <a:ext uri="{FF2B5EF4-FFF2-40B4-BE49-F238E27FC236}">
                <a16:creationId xmlns:a16="http://schemas.microsoft.com/office/drawing/2014/main" id="{DCFA5E20-244B-6420-932F-1D780CED5405}"/>
              </a:ext>
            </a:extLst>
          </p:cNvPr>
          <p:cNvGraphicFramePr>
            <a:graphicFrameLocks/>
          </p:cNvGraphicFramePr>
          <p:nvPr>
            <p:extLst>
              <p:ext uri="{D42A27DB-BD31-4B8C-83A1-F6EECF244321}">
                <p14:modId xmlns:p14="http://schemas.microsoft.com/office/powerpoint/2010/main" val="712403722"/>
              </p:ext>
            </p:extLst>
          </p:nvPr>
        </p:nvGraphicFramePr>
        <p:xfrm>
          <a:off x="1288814" y="1585131"/>
          <a:ext cx="10482695" cy="526904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グラフ 13">
            <a:extLst>
              <a:ext uri="{FF2B5EF4-FFF2-40B4-BE49-F238E27FC236}">
                <a16:creationId xmlns:a16="http://schemas.microsoft.com/office/drawing/2014/main" id="{178CCA3A-8DE5-597C-54F4-9969AF3F5665}"/>
              </a:ext>
            </a:extLst>
          </p:cNvPr>
          <p:cNvGraphicFramePr>
            <a:graphicFrameLocks/>
          </p:cNvGraphicFramePr>
          <p:nvPr>
            <p:extLst>
              <p:ext uri="{D42A27DB-BD31-4B8C-83A1-F6EECF244321}">
                <p14:modId xmlns:p14="http://schemas.microsoft.com/office/powerpoint/2010/main" val="1550418222"/>
              </p:ext>
            </p:extLst>
          </p:nvPr>
        </p:nvGraphicFramePr>
        <p:xfrm>
          <a:off x="12834504" y="1585131"/>
          <a:ext cx="10482695" cy="5269043"/>
        </p:xfrm>
        <a:graphic>
          <a:graphicData uri="http://schemas.openxmlformats.org/drawingml/2006/chart">
            <c:chart xmlns:c="http://schemas.openxmlformats.org/drawingml/2006/chart" xmlns:r="http://schemas.openxmlformats.org/officeDocument/2006/relationships" r:id="rId3"/>
          </a:graphicData>
        </a:graphic>
      </p:graphicFrame>
      <p:sp>
        <p:nvSpPr>
          <p:cNvPr id="15" name="テキスト ボックス 17">
            <a:extLst>
              <a:ext uri="{FF2B5EF4-FFF2-40B4-BE49-F238E27FC236}">
                <a16:creationId xmlns:a16="http://schemas.microsoft.com/office/drawing/2014/main" id="{BBD28919-D4DC-2B5B-A4C9-2B9698126CDC}"/>
              </a:ext>
            </a:extLst>
          </p:cNvPr>
          <p:cNvSpPr txBox="1"/>
          <p:nvPr/>
        </p:nvSpPr>
        <p:spPr>
          <a:xfrm>
            <a:off x="17314337" y="3753672"/>
            <a:ext cx="5033478" cy="1695077"/>
          </a:xfrm>
          <a:prstGeom prst="rect">
            <a:avLst/>
          </a:prstGeom>
          <a:solidFill>
            <a:schemeClr val="lt1"/>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en-US" altLang="ja-JP" sz="3600">
                <a:solidFill>
                  <a:schemeClr val="tx1"/>
                </a:solidFill>
                <a:latin typeface="UD デジタル 教科書体 NK" panose="02020400000000000000" pitchFamily="18" charset="-128"/>
                <a:ea typeface="UD デジタル 教科書体 NK" panose="02020400000000000000" pitchFamily="18" charset="-128"/>
              </a:rPr>
              <a:t>19</a:t>
            </a:r>
            <a:r>
              <a:rPr kumimoji="1" lang="ja-JP" altLang="en-US" sz="3600">
                <a:solidFill>
                  <a:schemeClr val="tx1"/>
                </a:solidFill>
                <a:latin typeface="UD デジタル 教科書体 NK" panose="02020400000000000000" pitchFamily="18" charset="-128"/>
                <a:ea typeface="UD デジタル 教科書体 NK" panose="02020400000000000000" pitchFamily="18" charset="-128"/>
              </a:rPr>
              <a:t>年以降は出場無し</a:t>
            </a:r>
            <a:endParaRPr kumimoji="1" lang="en-US" altLang="ja-JP" sz="3600">
              <a:solidFill>
                <a:schemeClr val="tx1"/>
              </a:solidFill>
              <a:latin typeface="UD デジタル 教科書体 NK" panose="02020400000000000000" pitchFamily="18" charset="-128"/>
              <a:ea typeface="UD デジタル 教科書体 NK" panose="02020400000000000000" pitchFamily="18" charset="-128"/>
            </a:endParaRPr>
          </a:p>
          <a:p>
            <a:pPr algn="ctr"/>
            <a:r>
              <a:rPr kumimoji="1" lang="ja-JP" altLang="en-US" sz="3600">
                <a:solidFill>
                  <a:schemeClr val="tx1"/>
                </a:solidFill>
                <a:latin typeface="UD デジタル 教科書体 NK" panose="02020400000000000000" pitchFamily="18" charset="-128"/>
                <a:ea typeface="UD デジタル 教科書体 NK" panose="02020400000000000000" pitchFamily="18" charset="-128"/>
              </a:rPr>
              <a:t>本年念願の復活！</a:t>
            </a:r>
            <a:endParaRPr kumimoji="1" lang="en-US" altLang="ja-JP" sz="3600">
              <a:solidFill>
                <a:schemeClr val="tx1"/>
              </a:solidFill>
              <a:latin typeface="UD デジタル 教科書体 NK" panose="02020400000000000000" pitchFamily="18" charset="-128"/>
              <a:ea typeface="UD デジタル 教科書体 NK" panose="02020400000000000000" pitchFamily="18" charset="-128"/>
            </a:endParaRPr>
          </a:p>
        </p:txBody>
      </p:sp>
      <p:graphicFrame>
        <p:nvGraphicFramePr>
          <p:cNvPr id="16" name="グラフ 15">
            <a:extLst>
              <a:ext uri="{FF2B5EF4-FFF2-40B4-BE49-F238E27FC236}">
                <a16:creationId xmlns:a16="http://schemas.microsoft.com/office/drawing/2014/main" id="{21E0731D-B5F8-31FF-903F-2422E4286325}"/>
              </a:ext>
            </a:extLst>
          </p:cNvPr>
          <p:cNvGraphicFramePr>
            <a:graphicFrameLocks/>
          </p:cNvGraphicFramePr>
          <p:nvPr>
            <p:extLst>
              <p:ext uri="{D42A27DB-BD31-4B8C-83A1-F6EECF244321}">
                <p14:modId xmlns:p14="http://schemas.microsoft.com/office/powerpoint/2010/main" val="4064223283"/>
              </p:ext>
            </p:extLst>
          </p:nvPr>
        </p:nvGraphicFramePr>
        <p:xfrm>
          <a:off x="1288814" y="7113982"/>
          <a:ext cx="10482695" cy="49492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グラフ 16">
            <a:extLst>
              <a:ext uri="{FF2B5EF4-FFF2-40B4-BE49-F238E27FC236}">
                <a16:creationId xmlns:a16="http://schemas.microsoft.com/office/drawing/2014/main" id="{7F9797A1-6C28-2DD1-8679-1C854BAF4BBE}"/>
              </a:ext>
            </a:extLst>
          </p:cNvPr>
          <p:cNvGraphicFramePr>
            <a:graphicFrameLocks/>
          </p:cNvGraphicFramePr>
          <p:nvPr>
            <p:extLst>
              <p:ext uri="{D42A27DB-BD31-4B8C-83A1-F6EECF244321}">
                <p14:modId xmlns:p14="http://schemas.microsoft.com/office/powerpoint/2010/main" val="1106329398"/>
              </p:ext>
            </p:extLst>
          </p:nvPr>
        </p:nvGraphicFramePr>
        <p:xfrm>
          <a:off x="12834504" y="7108046"/>
          <a:ext cx="10482695" cy="4949275"/>
        </p:xfrm>
        <a:graphic>
          <a:graphicData uri="http://schemas.openxmlformats.org/drawingml/2006/chart">
            <c:chart xmlns:c="http://schemas.openxmlformats.org/drawingml/2006/chart" xmlns:r="http://schemas.openxmlformats.org/officeDocument/2006/relationships" r:id="rId5"/>
          </a:graphicData>
        </a:graphic>
      </p:graphicFrame>
      <p:sp>
        <p:nvSpPr>
          <p:cNvPr id="18" name="テキスト ボックス 17">
            <a:extLst>
              <a:ext uri="{FF2B5EF4-FFF2-40B4-BE49-F238E27FC236}">
                <a16:creationId xmlns:a16="http://schemas.microsoft.com/office/drawing/2014/main" id="{FD973DB2-F00B-B669-5D88-92FC0A7F7B36}"/>
              </a:ext>
            </a:extLst>
          </p:cNvPr>
          <p:cNvSpPr txBox="1"/>
          <p:nvPr/>
        </p:nvSpPr>
        <p:spPr>
          <a:xfrm>
            <a:off x="13515884" y="9717328"/>
            <a:ext cx="1209146" cy="1325879"/>
          </a:xfrm>
          <a:prstGeom prst="rect">
            <a:avLst/>
          </a:prstGeom>
          <a:solidFill>
            <a:schemeClr val="lt1"/>
          </a:solidFill>
          <a:ln w="9525" cmpd="sng">
            <a:solidFill>
              <a:schemeClr val="bg1"/>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3600"/>
              <a:t>出場無し</a:t>
            </a:r>
          </a:p>
        </p:txBody>
      </p:sp>
      <p:sp>
        <p:nvSpPr>
          <p:cNvPr id="22" name="テキスト ボックス 21">
            <a:extLst>
              <a:ext uri="{FF2B5EF4-FFF2-40B4-BE49-F238E27FC236}">
                <a16:creationId xmlns:a16="http://schemas.microsoft.com/office/drawing/2014/main" id="{AE200F03-FAFF-399D-FF98-9A8C9A5067E3}"/>
              </a:ext>
            </a:extLst>
          </p:cNvPr>
          <p:cNvSpPr txBox="1"/>
          <p:nvPr/>
        </p:nvSpPr>
        <p:spPr>
          <a:xfrm>
            <a:off x="1066801" y="507913"/>
            <a:ext cx="9837775"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全社駅伝品保チーム戦績</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23" name="テキスト ボックス 17">
            <a:extLst>
              <a:ext uri="{FF2B5EF4-FFF2-40B4-BE49-F238E27FC236}">
                <a16:creationId xmlns:a16="http://schemas.microsoft.com/office/drawing/2014/main" id="{14949421-83D4-52B6-95D3-513C65D59644}"/>
              </a:ext>
            </a:extLst>
          </p:cNvPr>
          <p:cNvSpPr txBox="1"/>
          <p:nvPr/>
        </p:nvSpPr>
        <p:spPr>
          <a:xfrm>
            <a:off x="9502178" y="5856702"/>
            <a:ext cx="2269331" cy="61180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a:solidFill>
                  <a:schemeClr val="tx1"/>
                </a:solidFill>
                <a:latin typeface="UD デジタル 教科書体 NK" panose="02020400000000000000" pitchFamily="18" charset="-128"/>
                <a:ea typeface="UD デジタル 教科書体 NK" panose="02020400000000000000" pitchFamily="18" charset="-128"/>
              </a:rPr>
              <a:t>出場</a:t>
            </a:r>
            <a:r>
              <a:rPr kumimoji="1" lang="en-US" altLang="ja-JP" sz="2400">
                <a:solidFill>
                  <a:schemeClr val="tx1"/>
                </a:solidFill>
                <a:latin typeface="UD デジタル 教科書体 NK" panose="02020400000000000000" pitchFamily="18" charset="-128"/>
                <a:ea typeface="UD デジタル 教科書体 NK" panose="02020400000000000000" pitchFamily="18" charset="-128"/>
              </a:rPr>
              <a:t>20</a:t>
            </a:r>
            <a:r>
              <a:rPr kumimoji="1" lang="ja-JP" altLang="en-US" sz="2400">
                <a:solidFill>
                  <a:schemeClr val="tx1"/>
                </a:solidFill>
                <a:latin typeface="UD デジタル 教科書体 NK" panose="02020400000000000000" pitchFamily="18" charset="-128"/>
                <a:ea typeface="UD デジタル 教科書体 NK" panose="02020400000000000000" pitchFamily="18" charset="-128"/>
              </a:rPr>
              <a:t>４チーム</a:t>
            </a:r>
            <a:endParaRPr kumimoji="1" lang="en-US" altLang="ja-JP" sz="2400">
              <a:solidFill>
                <a:schemeClr val="tx1"/>
              </a:solidFill>
              <a:latin typeface="UD デジタル 教科書体 NK" panose="02020400000000000000" pitchFamily="18" charset="-128"/>
              <a:ea typeface="UD デジタル 教科書体 NK" panose="02020400000000000000" pitchFamily="18" charset="-128"/>
            </a:endParaRPr>
          </a:p>
        </p:txBody>
      </p:sp>
      <p:sp>
        <p:nvSpPr>
          <p:cNvPr id="25" name="テキスト ボックス 17">
            <a:extLst>
              <a:ext uri="{FF2B5EF4-FFF2-40B4-BE49-F238E27FC236}">
                <a16:creationId xmlns:a16="http://schemas.microsoft.com/office/drawing/2014/main" id="{8AAFDA24-75C9-0ECB-F75F-86EA7E6449E1}"/>
              </a:ext>
            </a:extLst>
          </p:cNvPr>
          <p:cNvSpPr txBox="1"/>
          <p:nvPr/>
        </p:nvSpPr>
        <p:spPr>
          <a:xfrm>
            <a:off x="9484490" y="11125745"/>
            <a:ext cx="2269331" cy="61180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a:solidFill>
                  <a:schemeClr val="tx1"/>
                </a:solidFill>
                <a:latin typeface="UD デジタル 教科書体 NK" panose="02020400000000000000" pitchFamily="18" charset="-128"/>
                <a:ea typeface="UD デジタル 教科書体 NK" panose="02020400000000000000" pitchFamily="18" charset="-128"/>
              </a:rPr>
              <a:t>出場</a:t>
            </a:r>
            <a:r>
              <a:rPr kumimoji="1" lang="en-US" altLang="ja-JP" sz="2400">
                <a:solidFill>
                  <a:schemeClr val="tx1"/>
                </a:solidFill>
                <a:latin typeface="UD デジタル 教科書体 NK" panose="02020400000000000000" pitchFamily="18" charset="-128"/>
                <a:ea typeface="UD デジタル 教科書体 NK" panose="02020400000000000000" pitchFamily="18" charset="-128"/>
              </a:rPr>
              <a:t>66</a:t>
            </a:r>
            <a:r>
              <a:rPr kumimoji="1" lang="ja-JP" altLang="en-US" sz="2400">
                <a:solidFill>
                  <a:schemeClr val="tx1"/>
                </a:solidFill>
                <a:latin typeface="UD デジタル 教科書体 NK" panose="02020400000000000000" pitchFamily="18" charset="-128"/>
                <a:ea typeface="UD デジタル 教科書体 NK" panose="02020400000000000000" pitchFamily="18" charset="-128"/>
              </a:rPr>
              <a:t>チーム</a:t>
            </a:r>
            <a:endParaRPr kumimoji="1" lang="en-US" altLang="ja-JP" sz="2400">
              <a:solidFill>
                <a:schemeClr val="tx1"/>
              </a:solidFill>
              <a:latin typeface="UD デジタル 教科書体 NK" panose="02020400000000000000" pitchFamily="18" charset="-128"/>
              <a:ea typeface="UD デジタル 教科書体 NK" panose="02020400000000000000" pitchFamily="18" charset="-128"/>
            </a:endParaRPr>
          </a:p>
        </p:txBody>
      </p:sp>
      <p:sp>
        <p:nvSpPr>
          <p:cNvPr id="26" name="テキスト ボックス 17">
            <a:extLst>
              <a:ext uri="{FF2B5EF4-FFF2-40B4-BE49-F238E27FC236}">
                <a16:creationId xmlns:a16="http://schemas.microsoft.com/office/drawing/2014/main" id="{6CBFE3D1-077A-5BB8-8172-DA3512771DDB}"/>
              </a:ext>
            </a:extLst>
          </p:cNvPr>
          <p:cNvSpPr txBox="1"/>
          <p:nvPr/>
        </p:nvSpPr>
        <p:spPr>
          <a:xfrm>
            <a:off x="21047868" y="11125745"/>
            <a:ext cx="2269331" cy="61180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2400">
                <a:solidFill>
                  <a:schemeClr val="tx1"/>
                </a:solidFill>
                <a:latin typeface="UD デジタル 教科書体 NK" panose="02020400000000000000" pitchFamily="18" charset="-128"/>
                <a:ea typeface="UD デジタル 教科書体 NK" panose="02020400000000000000" pitchFamily="18" charset="-128"/>
              </a:rPr>
              <a:t>出場</a:t>
            </a:r>
            <a:r>
              <a:rPr kumimoji="1" lang="en-US" altLang="ja-JP" sz="2400">
                <a:solidFill>
                  <a:schemeClr val="tx1"/>
                </a:solidFill>
                <a:latin typeface="UD デジタル 教科書体 NK" panose="02020400000000000000" pitchFamily="18" charset="-128"/>
                <a:ea typeface="UD デジタル 教科書体 NK" panose="02020400000000000000" pitchFamily="18" charset="-128"/>
              </a:rPr>
              <a:t>22</a:t>
            </a:r>
            <a:r>
              <a:rPr kumimoji="1" lang="ja-JP" altLang="en-US" sz="2400">
                <a:solidFill>
                  <a:schemeClr val="tx1"/>
                </a:solidFill>
                <a:latin typeface="UD デジタル 教科書体 NK" panose="02020400000000000000" pitchFamily="18" charset="-128"/>
                <a:ea typeface="UD デジタル 教科書体 NK" panose="02020400000000000000" pitchFamily="18" charset="-128"/>
              </a:rPr>
              <a:t>チーム</a:t>
            </a:r>
            <a:endParaRPr kumimoji="1" lang="en-US" altLang="ja-JP" sz="2400">
              <a:solidFill>
                <a:schemeClr val="tx1"/>
              </a:solidFill>
              <a:latin typeface="UD デジタル 教科書体 NK" panose="02020400000000000000" pitchFamily="18" charset="-128"/>
              <a:ea typeface="UD デジタル 教科書体 NK" panose="02020400000000000000" pitchFamily="18" charset="-128"/>
            </a:endParaRPr>
          </a:p>
        </p:txBody>
      </p:sp>
    </p:spTree>
    <p:extLst>
      <p:ext uri="{BB962C8B-B14F-4D97-AF65-F5344CB8AC3E}">
        <p14:creationId xmlns:p14="http://schemas.microsoft.com/office/powerpoint/2010/main" val="74920725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スライド番号"/>
          <p:cNvSpPr txBox="1">
            <a:spLocks noGrp="1"/>
          </p:cNvSpPr>
          <p:nvPr>
            <p:ph type="sldNum" sz="quarter" idx="2"/>
          </p:nvPr>
        </p:nvSpPr>
        <p:spPr>
          <a:xfrm>
            <a:off x="7016792" y="6977580"/>
            <a:ext cx="514232" cy="3996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18" name="NAME">
            <a:extLst>
              <a:ext uri="{FF2B5EF4-FFF2-40B4-BE49-F238E27FC236}">
                <a16:creationId xmlns:a16="http://schemas.microsoft.com/office/drawing/2014/main" id="{C9CCD4B7-6ABD-7B40-B380-9B1E58D86AA6}"/>
              </a:ext>
            </a:extLst>
          </p:cNvPr>
          <p:cNvSpPr txBox="1"/>
          <p:nvPr/>
        </p:nvSpPr>
        <p:spPr>
          <a:xfrm>
            <a:off x="12295459" y="11083755"/>
            <a:ext cx="3971093" cy="634361"/>
          </a:xfrm>
          <a:prstGeom prst="rect">
            <a:avLst/>
          </a:prstGeom>
          <a:ln w="317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7413" tIns="47413" rIns="47413" bIns="47413" anchor="ctr">
            <a:spAutoFit/>
          </a:bodyPr>
          <a:lstStyle>
            <a:lvl1pPr>
              <a:defRPr sz="3500" spc="175">
                <a:latin typeface="+mn-lt"/>
                <a:ea typeface="+mn-ea"/>
                <a:cs typeface="+mn-cs"/>
                <a:sym typeface="ヒラギノ角ゴ ProN W6"/>
              </a:defRPr>
            </a:lvl1pPr>
          </a:lstStyle>
          <a:p>
            <a:r>
              <a:rPr lang="ja-JP" altLang="en-US" b="1">
                <a:solidFill>
                  <a:schemeClr val="tx2"/>
                </a:solidFill>
                <a:latin typeface="Yu Gothic"/>
                <a:ea typeface="Yu Gothic"/>
              </a:rPr>
              <a:t>T13黒肥地健琉</a:t>
            </a:r>
            <a:endParaRPr>
              <a:solidFill>
                <a:schemeClr val="tx2"/>
              </a:solidFill>
              <a:latin typeface="Yu Gothic"/>
              <a:ea typeface="Yu Gothic"/>
            </a:endParaRPr>
          </a:p>
        </p:txBody>
      </p:sp>
      <p:sp>
        <p:nvSpPr>
          <p:cNvPr id="30" name="NAME">
            <a:extLst>
              <a:ext uri="{FF2B5EF4-FFF2-40B4-BE49-F238E27FC236}">
                <a16:creationId xmlns:a16="http://schemas.microsoft.com/office/drawing/2014/main" id="{664A309D-98A1-DF4F-90AA-16A019772194}"/>
              </a:ext>
            </a:extLst>
          </p:cNvPr>
          <p:cNvSpPr txBox="1"/>
          <p:nvPr/>
        </p:nvSpPr>
        <p:spPr>
          <a:xfrm>
            <a:off x="777504" y="11210843"/>
            <a:ext cx="4600190" cy="63436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 altLang="ja-JP" b="1">
                <a:solidFill>
                  <a:schemeClr val="tx2"/>
                </a:solidFill>
                <a:latin typeface="Yu Gothic"/>
                <a:ea typeface="Yu Gothic"/>
              </a:rPr>
              <a:t>DQ</a:t>
            </a:r>
            <a:r>
              <a:rPr lang="ja-JP" altLang="en-US" b="1">
                <a:solidFill>
                  <a:schemeClr val="tx2"/>
                </a:solidFill>
                <a:latin typeface="Yu Gothic"/>
                <a:ea typeface="Yu Gothic"/>
              </a:rPr>
              <a:t>サンシャイン山形</a:t>
            </a:r>
            <a:endParaRPr lang="en" altLang="ja-JP" b="1">
              <a:solidFill>
                <a:schemeClr val="tx2"/>
              </a:solidFill>
              <a:latin typeface="Yu Gothic"/>
              <a:ea typeface="Yu Gothic"/>
            </a:endParaRPr>
          </a:p>
        </p:txBody>
      </p:sp>
      <p:pic>
        <p:nvPicPr>
          <p:cNvPr id="32" name="CAT_PRF_02.jpg" descr="CAT_PRF_02.jpg">
            <a:extLst>
              <a:ext uri="{FF2B5EF4-FFF2-40B4-BE49-F238E27FC236}">
                <a16:creationId xmlns:a16="http://schemas.microsoft.com/office/drawing/2014/main" id="{37692BAB-BAE7-E843-A477-7667C0E2F59E}"/>
              </a:ext>
            </a:extLst>
          </p:cNvPr>
          <p:cNvPicPr>
            <a:picLocks noChangeAspect="1"/>
          </p:cNvPicPr>
          <p:nvPr/>
        </p:nvPicPr>
        <p:blipFill>
          <a:blip r:embed="rId2"/>
          <a:srcRect l="3896" t="1" r="3896" b="11274"/>
          <a:stretch>
            <a:fillRect/>
          </a:stretch>
        </p:blipFill>
        <p:spPr>
          <a:xfrm>
            <a:off x="7154599" y="2995959"/>
            <a:ext cx="2285630" cy="2199297"/>
          </a:xfrm>
          <a:custGeom>
            <a:avLst/>
            <a:gdLst/>
            <a:ahLst/>
            <a:cxnLst>
              <a:cxn ang="0">
                <a:pos x="wd2" y="hd2"/>
              </a:cxn>
              <a:cxn ang="5400000">
                <a:pos x="wd2" y="hd2"/>
              </a:cxn>
              <a:cxn ang="10800000">
                <a:pos x="wd2" y="hd2"/>
              </a:cxn>
              <a:cxn ang="16200000">
                <a:pos x="wd2" y="hd2"/>
              </a:cxn>
            </a:cxnLst>
            <a:rect l="0" t="0" r="r" b="b"/>
            <a:pathLst>
              <a:path w="19678" h="20557" extrusionOk="0">
                <a:moveTo>
                  <a:pt x="6084" y="0"/>
                </a:moveTo>
                <a:cubicBezTo>
                  <a:pt x="4919" y="521"/>
                  <a:pt x="3829" y="1294"/>
                  <a:pt x="2882" y="2322"/>
                </a:cubicBezTo>
                <a:cubicBezTo>
                  <a:pt x="-961" y="6494"/>
                  <a:pt x="-961" y="13256"/>
                  <a:pt x="2882" y="17428"/>
                </a:cubicBezTo>
                <a:cubicBezTo>
                  <a:pt x="6725" y="21600"/>
                  <a:pt x="12953" y="21600"/>
                  <a:pt x="16796" y="17428"/>
                </a:cubicBezTo>
                <a:cubicBezTo>
                  <a:pt x="20639" y="13256"/>
                  <a:pt x="20639" y="6494"/>
                  <a:pt x="16796" y="2322"/>
                </a:cubicBezTo>
                <a:cubicBezTo>
                  <a:pt x="15849" y="1294"/>
                  <a:pt x="14759" y="521"/>
                  <a:pt x="13594" y="0"/>
                </a:cubicBezTo>
                <a:lnTo>
                  <a:pt x="6084" y="0"/>
                </a:lnTo>
                <a:close/>
              </a:path>
            </a:pathLst>
          </a:custGeom>
          <a:ln w="3175">
            <a:miter lim="400000"/>
          </a:ln>
        </p:spPr>
      </p:pic>
      <p:sp>
        <p:nvSpPr>
          <p:cNvPr id="33" name="NAME">
            <a:extLst>
              <a:ext uri="{FF2B5EF4-FFF2-40B4-BE49-F238E27FC236}">
                <a16:creationId xmlns:a16="http://schemas.microsoft.com/office/drawing/2014/main" id="{FF69969D-512D-244B-A552-8937319B57C4}"/>
              </a:ext>
            </a:extLst>
          </p:cNvPr>
          <p:cNvSpPr txBox="1"/>
          <p:nvPr/>
        </p:nvSpPr>
        <p:spPr>
          <a:xfrm>
            <a:off x="6863486" y="5791086"/>
            <a:ext cx="2859329" cy="634361"/>
          </a:xfrm>
          <a:prstGeom prst="rect">
            <a:avLst/>
          </a:prstGeom>
          <a:ln w="317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ja-JP" altLang="en-US" b="1">
                <a:solidFill>
                  <a:schemeClr val="tx2"/>
                </a:solidFill>
                <a:latin typeface="Yu Gothic"/>
                <a:ea typeface="Yu Gothic"/>
              </a:rPr>
              <a:t>T1</a:t>
            </a:r>
            <a:r>
              <a:rPr lang="en-US" altLang="ja-JP" b="1">
                <a:solidFill>
                  <a:schemeClr val="tx2"/>
                </a:solidFill>
                <a:latin typeface="Yu Gothic"/>
                <a:ea typeface="Yu Gothic"/>
              </a:rPr>
              <a:t>3</a:t>
            </a:r>
            <a:r>
              <a:rPr lang="ja-JP" altLang="en-US" b="1">
                <a:solidFill>
                  <a:schemeClr val="tx2"/>
                </a:solidFill>
                <a:latin typeface="Yu Gothic"/>
                <a:ea typeface="Yu Gothic"/>
              </a:rPr>
              <a:t>源馬功大</a:t>
            </a:r>
            <a:endParaRPr>
              <a:solidFill>
                <a:schemeClr val="tx2"/>
              </a:solidFill>
              <a:latin typeface="Yu Gothic"/>
              <a:ea typeface="Yu Gothic"/>
            </a:endParaRPr>
          </a:p>
        </p:txBody>
      </p:sp>
      <p:pic>
        <p:nvPicPr>
          <p:cNvPr id="35" name="CAT_PRF_04.jpg" descr="CAT_PRF_04.jpg">
            <a:extLst>
              <a:ext uri="{FF2B5EF4-FFF2-40B4-BE49-F238E27FC236}">
                <a16:creationId xmlns:a16="http://schemas.microsoft.com/office/drawing/2014/main" id="{BE260688-6599-8E4F-AEB1-D1F1BFB4A873}"/>
              </a:ext>
            </a:extLst>
          </p:cNvPr>
          <p:cNvPicPr>
            <a:picLocks noChangeAspect="1"/>
          </p:cNvPicPr>
          <p:nvPr/>
        </p:nvPicPr>
        <p:blipFill>
          <a:blip r:embed="rId3"/>
          <a:srcRect l="4075" t="6823" r="4075" b="1319"/>
          <a:stretch>
            <a:fillRect/>
          </a:stretch>
        </p:blipFill>
        <p:spPr>
          <a:xfrm>
            <a:off x="13536476" y="2985265"/>
            <a:ext cx="2285629" cy="2285816"/>
          </a:xfrm>
          <a:custGeom>
            <a:avLst/>
            <a:gdLst/>
            <a:ahLst/>
            <a:cxnLst>
              <a:cxn ang="0">
                <a:pos x="wd2" y="hd2"/>
              </a:cxn>
              <a:cxn ang="5400000">
                <a:pos x="wd2" y="hd2"/>
              </a:cxn>
              <a:cxn ang="10800000">
                <a:pos x="wd2" y="hd2"/>
              </a:cxn>
              <a:cxn ang="16200000">
                <a:pos x="wd2" y="hd2"/>
              </a:cxn>
            </a:cxnLst>
            <a:rect l="0" t="0" r="r" b="b"/>
            <a:pathLst>
              <a:path w="19678" h="20595" extrusionOk="0">
                <a:moveTo>
                  <a:pt x="9839" y="0"/>
                </a:moveTo>
                <a:cubicBezTo>
                  <a:pt x="7321" y="0"/>
                  <a:pt x="4804" y="1007"/>
                  <a:pt x="2882" y="3018"/>
                </a:cubicBezTo>
                <a:cubicBezTo>
                  <a:pt x="-961" y="7040"/>
                  <a:pt x="-961" y="13557"/>
                  <a:pt x="2882" y="17578"/>
                </a:cubicBezTo>
                <a:cubicBezTo>
                  <a:pt x="6725" y="21600"/>
                  <a:pt x="12953" y="21600"/>
                  <a:pt x="16796" y="17578"/>
                </a:cubicBezTo>
                <a:cubicBezTo>
                  <a:pt x="20639" y="13557"/>
                  <a:pt x="20639" y="7040"/>
                  <a:pt x="16796" y="3018"/>
                </a:cubicBezTo>
                <a:cubicBezTo>
                  <a:pt x="14874" y="1007"/>
                  <a:pt x="12357" y="0"/>
                  <a:pt x="9839" y="0"/>
                </a:cubicBezTo>
                <a:close/>
              </a:path>
            </a:pathLst>
          </a:custGeom>
          <a:ln w="3175">
            <a:miter lim="400000"/>
          </a:ln>
        </p:spPr>
      </p:pic>
      <p:sp>
        <p:nvSpPr>
          <p:cNvPr id="36" name="NAME">
            <a:extLst>
              <a:ext uri="{FF2B5EF4-FFF2-40B4-BE49-F238E27FC236}">
                <a16:creationId xmlns:a16="http://schemas.microsoft.com/office/drawing/2014/main" id="{B773A288-ADEB-8A4C-941B-C103ECE771CC}"/>
              </a:ext>
            </a:extLst>
          </p:cNvPr>
          <p:cNvSpPr txBox="1"/>
          <p:nvPr/>
        </p:nvSpPr>
        <p:spPr>
          <a:xfrm>
            <a:off x="12714831" y="5914913"/>
            <a:ext cx="2859329" cy="634361"/>
          </a:xfrm>
          <a:prstGeom prst="rect">
            <a:avLst/>
          </a:prstGeom>
          <a:ln w="317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ja-JP" altLang="en-US" b="1">
                <a:solidFill>
                  <a:schemeClr val="tx2"/>
                </a:solidFill>
                <a:latin typeface="Yu Gothic"/>
                <a:ea typeface="Yu Gothic"/>
              </a:rPr>
              <a:t>T15朝隈晃生</a:t>
            </a:r>
            <a:endParaRPr>
              <a:solidFill>
                <a:schemeClr val="tx2"/>
              </a:solidFill>
              <a:latin typeface="Yu Gothic"/>
              <a:ea typeface="Yu Gothic"/>
            </a:endParaRPr>
          </a:p>
        </p:txBody>
      </p:sp>
      <p:sp>
        <p:nvSpPr>
          <p:cNvPr id="44" name="NAME">
            <a:extLst>
              <a:ext uri="{FF2B5EF4-FFF2-40B4-BE49-F238E27FC236}">
                <a16:creationId xmlns:a16="http://schemas.microsoft.com/office/drawing/2014/main" id="{0F41FF8A-42F5-A641-802C-CB9B85DDDC8C}"/>
              </a:ext>
            </a:extLst>
          </p:cNvPr>
          <p:cNvSpPr txBox="1"/>
          <p:nvPr/>
        </p:nvSpPr>
        <p:spPr>
          <a:xfrm>
            <a:off x="1823674" y="5761181"/>
            <a:ext cx="2859329" cy="63436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ja-JP" altLang="en-US" b="1">
                <a:solidFill>
                  <a:schemeClr val="tx2"/>
                </a:solidFill>
                <a:latin typeface="Yu Gothic"/>
                <a:ea typeface="Yu Gothic"/>
              </a:rPr>
              <a:t>T23安芸優一</a:t>
            </a:r>
            <a:endParaRPr>
              <a:solidFill>
                <a:schemeClr val="tx2"/>
              </a:solidFill>
              <a:latin typeface="Yu Gothic"/>
              <a:ea typeface="Yu Gothic"/>
            </a:endParaRPr>
          </a:p>
        </p:txBody>
      </p:sp>
      <p:sp>
        <p:nvSpPr>
          <p:cNvPr id="49" name="NAME">
            <a:extLst>
              <a:ext uri="{FF2B5EF4-FFF2-40B4-BE49-F238E27FC236}">
                <a16:creationId xmlns:a16="http://schemas.microsoft.com/office/drawing/2014/main" id="{BB0B67EA-EBBA-B740-A6BF-C616604E5420}"/>
              </a:ext>
            </a:extLst>
          </p:cNvPr>
          <p:cNvSpPr txBox="1"/>
          <p:nvPr/>
        </p:nvSpPr>
        <p:spPr>
          <a:xfrm>
            <a:off x="18442553" y="5857690"/>
            <a:ext cx="2323927" cy="63436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a:ea typeface="Yu Gothic"/>
              </a:rPr>
              <a:t>K</a:t>
            </a:r>
            <a:r>
              <a:rPr lang="ja-JP" altLang="en-US" b="1">
                <a:solidFill>
                  <a:schemeClr val="tx2"/>
                </a:solidFill>
                <a:latin typeface="Yu Gothic"/>
                <a:ea typeface="Yu Gothic"/>
              </a:rPr>
              <a:t>和田龍太</a:t>
            </a:r>
            <a:endParaRPr>
              <a:solidFill>
                <a:schemeClr val="tx2"/>
              </a:solidFill>
              <a:latin typeface="Yu Gothic"/>
              <a:ea typeface="Yu Gothic"/>
            </a:endParaRPr>
          </a:p>
        </p:txBody>
      </p:sp>
      <p:sp>
        <p:nvSpPr>
          <p:cNvPr id="51" name="NAME">
            <a:extLst>
              <a:ext uri="{FF2B5EF4-FFF2-40B4-BE49-F238E27FC236}">
                <a16:creationId xmlns:a16="http://schemas.microsoft.com/office/drawing/2014/main" id="{A9D5490E-7D8C-F14D-93AE-5CC55EEB620E}"/>
              </a:ext>
            </a:extLst>
          </p:cNvPr>
          <p:cNvSpPr txBox="1"/>
          <p:nvPr/>
        </p:nvSpPr>
        <p:spPr>
          <a:xfrm>
            <a:off x="7291543" y="11157271"/>
            <a:ext cx="2325530" cy="634361"/>
          </a:xfrm>
          <a:prstGeom prst="rect">
            <a:avLst/>
          </a:prstGeom>
          <a:ln w="317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 altLang="ja-JP" b="1">
                <a:solidFill>
                  <a:schemeClr val="tx2"/>
                </a:solidFill>
                <a:latin typeface="Yu Gothic"/>
                <a:ea typeface="Yu Gothic"/>
              </a:rPr>
              <a:t>C根本祐希</a:t>
            </a:r>
          </a:p>
        </p:txBody>
      </p:sp>
      <p:pic>
        <p:nvPicPr>
          <p:cNvPr id="7" name="図 6">
            <a:extLst>
              <a:ext uri="{FF2B5EF4-FFF2-40B4-BE49-F238E27FC236}">
                <a16:creationId xmlns:a16="http://schemas.microsoft.com/office/drawing/2014/main" id="{7D1C09C7-1DBC-1049-CFE9-88116FCE9661}"/>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2751525" y="7839457"/>
            <a:ext cx="3240000" cy="3240000"/>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sp>
        <p:nvSpPr>
          <p:cNvPr id="5" name="テキスト ボックス 4">
            <a:extLst>
              <a:ext uri="{FF2B5EF4-FFF2-40B4-BE49-F238E27FC236}">
                <a16:creationId xmlns:a16="http://schemas.microsoft.com/office/drawing/2014/main" id="{8CC871B0-D941-B245-A40F-7DC77015042D}"/>
              </a:ext>
            </a:extLst>
          </p:cNvPr>
          <p:cNvSpPr txBox="1"/>
          <p:nvPr/>
        </p:nvSpPr>
        <p:spPr>
          <a:xfrm>
            <a:off x="843021" y="715715"/>
            <a:ext cx="7490129"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ロングチーム</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13" name="AutoShape 8">
            <a:extLst>
              <a:ext uri="{FF2B5EF4-FFF2-40B4-BE49-F238E27FC236}">
                <a16:creationId xmlns:a16="http://schemas.microsoft.com/office/drawing/2014/main" id="{F0565017-B966-7097-3245-C361E15408FB}"/>
              </a:ext>
            </a:extLst>
          </p:cNvPr>
          <p:cNvSpPr>
            <a:spLocks noChangeAspect="1" noChangeArrowheads="1"/>
          </p:cNvSpPr>
          <p:nvPr/>
        </p:nvSpPr>
        <p:spPr bwMode="auto">
          <a:xfrm flipV="1">
            <a:off x="13111302" y="12087296"/>
            <a:ext cx="304800"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AutoShape 9" descr="jfif">
            <a:extLst>
              <a:ext uri="{FF2B5EF4-FFF2-40B4-BE49-F238E27FC236}">
                <a16:creationId xmlns:a16="http://schemas.microsoft.com/office/drawing/2014/main" id="{9FD7C08D-8EFA-DF25-A32B-05EC7F4BDBC2}"/>
              </a:ext>
            </a:extLst>
          </p:cNvPr>
          <p:cNvSpPr>
            <a:spLocks noChangeAspect="1" noChangeArrowheads="1"/>
          </p:cNvSpPr>
          <p:nvPr/>
        </p:nvSpPr>
        <p:spPr bwMode="auto">
          <a:xfrm flipV="1">
            <a:off x="13571677" y="12087296"/>
            <a:ext cx="304800"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22" name="図 21" descr="人, 建物, 横たわる, 男 が含まれている画像&#10;&#10;自動的に生成された説明">
            <a:extLst>
              <a:ext uri="{FF2B5EF4-FFF2-40B4-BE49-F238E27FC236}">
                <a16:creationId xmlns:a16="http://schemas.microsoft.com/office/drawing/2014/main" id="{F6CB672A-C762-0B9B-8B5C-8EFBFF99EEC5}"/>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rot="5400000">
            <a:off x="6754624" y="2427946"/>
            <a:ext cx="3281417" cy="3435839"/>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24" name="図 23" descr="青いシャツを着た少年&#10;&#10;自動的に生成された説明">
            <a:extLst>
              <a:ext uri="{FF2B5EF4-FFF2-40B4-BE49-F238E27FC236}">
                <a16:creationId xmlns:a16="http://schemas.microsoft.com/office/drawing/2014/main" id="{3F73CDF1-A83C-5BD8-7442-3031FC63BFE9}"/>
              </a:ext>
            </a:extLst>
          </p:cNvPr>
          <p:cNvPicPr>
            <a:picLocks noChangeAspect="1"/>
          </p:cNvPicPr>
          <p:nvPr/>
        </p:nvPicPr>
        <p:blipFill>
          <a:blip r:embed="rId6" cstate="email">
            <a:extLst>
              <a:ext uri="{28A0092B-C50C-407E-A947-70E740481C1C}">
                <a14:useLocalDpi xmlns:a14="http://schemas.microsoft.com/office/drawing/2010/main"/>
              </a:ext>
            </a:extLst>
          </a:blip>
          <a:srcRect t="-87"/>
          <a:stretch/>
        </p:blipFill>
        <p:spPr>
          <a:xfrm>
            <a:off x="12444907" y="2677311"/>
            <a:ext cx="3435840" cy="3240000"/>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26" name="図 25" descr="草の上にいる男&#10;&#10;自動的に生成された説明">
            <a:extLst>
              <a:ext uri="{FF2B5EF4-FFF2-40B4-BE49-F238E27FC236}">
                <a16:creationId xmlns:a16="http://schemas.microsoft.com/office/drawing/2014/main" id="{97032543-B227-6554-79B8-D48B969981BB}"/>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460433" y="2505157"/>
            <a:ext cx="3184470" cy="3240000"/>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28" name="図 27" descr="草の上にいる少年&#10;&#10;自動的に生成された説明">
            <a:extLst>
              <a:ext uri="{FF2B5EF4-FFF2-40B4-BE49-F238E27FC236}">
                <a16:creationId xmlns:a16="http://schemas.microsoft.com/office/drawing/2014/main" id="{B34F4838-E88A-7B9C-2A8D-D99CF377B7EF}"/>
              </a:ext>
            </a:extLst>
          </p:cNvPr>
          <p:cNvPicPr>
            <a:picLocks noChangeAspect="1"/>
          </p:cNvPicPr>
          <p:nvPr/>
        </p:nvPicPr>
        <p:blipFill>
          <a:blip r:embed="rId8" cstate="email">
            <a:extLst>
              <a:ext uri="{28A0092B-C50C-407E-A947-70E740481C1C}">
                <a14:useLocalDpi xmlns:a14="http://schemas.microsoft.com/office/drawing/2010/main"/>
              </a:ext>
            </a:extLst>
          </a:blip>
          <a:srcRect b="-716"/>
          <a:stretch/>
        </p:blipFill>
        <p:spPr>
          <a:xfrm>
            <a:off x="18075796" y="2604122"/>
            <a:ext cx="3009240" cy="3240000"/>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sp>
        <p:nvSpPr>
          <p:cNvPr id="39" name="NAME">
            <a:extLst>
              <a:ext uri="{FF2B5EF4-FFF2-40B4-BE49-F238E27FC236}">
                <a16:creationId xmlns:a16="http://schemas.microsoft.com/office/drawing/2014/main" id="{239C2222-290B-2718-ACFE-1F99C52B9DBF}"/>
              </a:ext>
            </a:extLst>
          </p:cNvPr>
          <p:cNvSpPr txBox="1"/>
          <p:nvPr/>
        </p:nvSpPr>
        <p:spPr>
          <a:xfrm>
            <a:off x="18766859" y="11092724"/>
            <a:ext cx="2388047" cy="63436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 altLang="ja-JP" b="1">
                <a:solidFill>
                  <a:schemeClr val="tx2"/>
                </a:solidFill>
                <a:latin typeface="Yu Gothic"/>
                <a:ea typeface="Yu Gothic"/>
              </a:rPr>
              <a:t>T14坂尻雅</a:t>
            </a:r>
          </a:p>
        </p:txBody>
      </p:sp>
      <p:pic>
        <p:nvPicPr>
          <p:cNvPr id="42" name="図 41" descr="人, 少年, 若い, 子供 が含まれている画像&#10;&#10;自動的に生成された説明">
            <a:extLst>
              <a:ext uri="{FF2B5EF4-FFF2-40B4-BE49-F238E27FC236}">
                <a16:creationId xmlns:a16="http://schemas.microsoft.com/office/drawing/2014/main" id="{BD96E45F-D068-AA96-5743-A61824F40187}"/>
              </a:ext>
            </a:extLst>
          </p:cNvPr>
          <p:cNvPicPr>
            <a:picLocks noChangeAspect="1"/>
          </p:cNvPicPr>
          <p:nvPr/>
        </p:nvPicPr>
        <p:blipFill>
          <a:blip r:embed="rId9" cstate="email">
            <a:extLst>
              <a:ext uri="{28A0092B-C50C-407E-A947-70E740481C1C}">
                <a14:useLocalDpi xmlns:a14="http://schemas.microsoft.com/office/drawing/2010/main"/>
              </a:ext>
            </a:extLst>
          </a:blip>
          <a:srcRect b="-629"/>
          <a:stretch/>
        </p:blipFill>
        <p:spPr>
          <a:xfrm rot="5400000">
            <a:off x="18286383" y="7890380"/>
            <a:ext cx="3240000" cy="3134725"/>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55" name="図 54" descr="青いシャツを着ている人はスマイルしている&#10;&#10;中程度の精度で自動的に生成された説明">
            <a:extLst>
              <a:ext uri="{FF2B5EF4-FFF2-40B4-BE49-F238E27FC236}">
                <a16:creationId xmlns:a16="http://schemas.microsoft.com/office/drawing/2014/main" id="{7232EFC6-78CB-3203-2F58-DC8248C3E72E}"/>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6736689" y="7911164"/>
            <a:ext cx="3232636" cy="3248246"/>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sp>
        <p:nvSpPr>
          <p:cNvPr id="60" name="テキスト ボックス 59">
            <a:extLst>
              <a:ext uri="{FF2B5EF4-FFF2-40B4-BE49-F238E27FC236}">
                <a16:creationId xmlns:a16="http://schemas.microsoft.com/office/drawing/2014/main" id="{91319249-86BE-D273-BE81-E61A73D4AEB1}"/>
              </a:ext>
            </a:extLst>
          </p:cNvPr>
          <p:cNvSpPr txBox="1"/>
          <p:nvPr/>
        </p:nvSpPr>
        <p:spPr>
          <a:xfrm>
            <a:off x="26539993" y="5460755"/>
            <a:ext cx="22434172"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１区（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6.1km)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２区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３区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lang="ja-JP" altLang="en-US" sz="6000"/>
              <a:t>　　</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４区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endPar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61" name="テキスト ボックス 60">
            <a:extLst>
              <a:ext uri="{FF2B5EF4-FFF2-40B4-BE49-F238E27FC236}">
                <a16:creationId xmlns:a16="http://schemas.microsoft.com/office/drawing/2014/main" id="{3E6D49F8-6140-A65A-AA92-A26E5D63CF18}"/>
              </a:ext>
            </a:extLst>
          </p:cNvPr>
          <p:cNvSpPr txBox="1"/>
          <p:nvPr/>
        </p:nvSpPr>
        <p:spPr>
          <a:xfrm>
            <a:off x="27418386" y="10949600"/>
            <a:ext cx="22434172"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6000"/>
              <a:t>５</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区（</a:t>
            </a:r>
            <a:r>
              <a:rPr lang="en-US" altLang="ja-JP" sz="6000"/>
              <a:t>2.8</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６区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７区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lang="ja-JP" altLang="en-US" sz="6000"/>
              <a:t>　　８</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(2.85km)</a:t>
            </a:r>
            <a:endPar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2" name="テキスト ボックス 1">
            <a:extLst>
              <a:ext uri="{FF2B5EF4-FFF2-40B4-BE49-F238E27FC236}">
                <a16:creationId xmlns:a16="http://schemas.microsoft.com/office/drawing/2014/main" id="{8AE9E33D-9E88-1536-2E9F-8383B546ACF8}"/>
              </a:ext>
            </a:extLst>
          </p:cNvPr>
          <p:cNvSpPr txBox="1"/>
          <p:nvPr/>
        </p:nvSpPr>
        <p:spPr>
          <a:xfrm>
            <a:off x="5377695" y="715715"/>
            <a:ext cx="13711178" cy="1077218"/>
          </a:xfrm>
          <a:prstGeom prst="rect">
            <a:avLst/>
          </a:prstGeom>
          <a:noFill/>
        </p:spPr>
        <p:txBody>
          <a:bodyPr wrap="square" lIns="91440" tIns="45720" rIns="91440" bIns="45720" rtlCol="0" anchor="t">
            <a:spAutoFit/>
          </a:bodyPr>
          <a:lstStyle/>
          <a:p>
            <a:pPr algn="l"/>
            <a:r>
              <a:rPr lang="ja-JP" altLang="en-US" sz="6400">
                <a:solidFill>
                  <a:srgbClr val="FF0000"/>
                </a:solidFill>
                <a:latin typeface="UD デジタル 教科書体 NK-B"/>
                <a:ea typeface="UD デジタル 教科書体 NK-B"/>
              </a:rPr>
              <a:t>目標：</a:t>
            </a:r>
            <a:r>
              <a:rPr lang="ja-JP" altLang="en-US" sz="4000">
                <a:solidFill>
                  <a:srgbClr val="FF0000"/>
                </a:solidFill>
                <a:latin typeface="UD デジタル 教科書体 NK-B"/>
                <a:ea typeface="UD デジタル 教科書体 NK-B"/>
              </a:rPr>
              <a:t>優勝</a:t>
            </a:r>
            <a:r>
              <a:rPr lang="ja-JP" altLang="en-US" sz="1600">
                <a:solidFill>
                  <a:srgbClr val="FF0000"/>
                </a:solidFill>
                <a:latin typeface="UD デジタル 教科書体 NK-B"/>
                <a:ea typeface="UD デジタル 教科書体 NK-B"/>
              </a:rPr>
              <a:t>・・・はやっぱりだいぶ無理そうなのでセカンド目標</a:t>
            </a:r>
            <a:r>
              <a:rPr lang="ja-JP" altLang="en-US" sz="4800">
                <a:solidFill>
                  <a:srgbClr val="FF0000"/>
                </a:solidFill>
                <a:latin typeface="UD デジタル 教科書体 NK-B"/>
                <a:ea typeface="UD デジタル 教科書体 NK-B"/>
              </a:rPr>
              <a:t>昨年超え！</a:t>
            </a:r>
            <a:r>
              <a:rPr lang="ja-JP" altLang="en-US" sz="4400">
                <a:solidFill>
                  <a:srgbClr val="FF0000"/>
                </a:solidFill>
                <a:latin typeface="UD デジタル 教科書体 NK-B"/>
                <a:ea typeface="UD デジタル 教科書体 NK-B"/>
              </a:rPr>
              <a:t>（昨年</a:t>
            </a:r>
            <a:r>
              <a:rPr lang="en-US" altLang="ja-JP" sz="4400">
                <a:solidFill>
                  <a:srgbClr val="FF0000"/>
                </a:solidFill>
                <a:latin typeface="UD デジタル 教科書体 NK-B"/>
                <a:ea typeface="UD デジタル 教科書体 NK-B"/>
              </a:rPr>
              <a:t>19</a:t>
            </a:r>
            <a:r>
              <a:rPr lang="ja-JP" altLang="en-US" sz="4400">
                <a:solidFill>
                  <a:srgbClr val="FF0000"/>
                </a:solidFill>
                <a:latin typeface="UD デジタル 教科書体 NK-B"/>
                <a:ea typeface="UD デジタル 教科書体 NK-B"/>
              </a:rPr>
              <a:t>位）</a:t>
            </a:r>
            <a:endParaRPr lang="en-US" altLang="ja-JP" sz="6400">
              <a:solidFill>
                <a:srgbClr val="FF0000"/>
              </a:solidFill>
              <a:latin typeface="UD デジタル 教科書体 NK-B"/>
              <a:ea typeface="UD デジタル 教科書体 NK-B"/>
            </a:endParaRPr>
          </a:p>
        </p:txBody>
      </p:sp>
      <p:sp>
        <p:nvSpPr>
          <p:cNvPr id="4" name="テキスト ボックス 3">
            <a:extLst>
              <a:ext uri="{FF2B5EF4-FFF2-40B4-BE49-F238E27FC236}">
                <a16:creationId xmlns:a16="http://schemas.microsoft.com/office/drawing/2014/main" id="{EAFBCCFA-67CE-A5E2-CF76-6FD613749800}"/>
              </a:ext>
            </a:extLst>
          </p:cNvPr>
          <p:cNvSpPr txBox="1"/>
          <p:nvPr/>
        </p:nvSpPr>
        <p:spPr>
          <a:xfrm>
            <a:off x="13175911" y="11744709"/>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10</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分</a:t>
            </a: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15</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6" name="テキスト ボックス 5">
            <a:extLst>
              <a:ext uri="{FF2B5EF4-FFF2-40B4-BE49-F238E27FC236}">
                <a16:creationId xmlns:a16="http://schemas.microsoft.com/office/drawing/2014/main" id="{053FEAD2-7ACB-2713-0B6F-AA21A35BEAD7}"/>
              </a:ext>
            </a:extLst>
          </p:cNvPr>
          <p:cNvSpPr txBox="1"/>
          <p:nvPr/>
        </p:nvSpPr>
        <p:spPr>
          <a:xfrm>
            <a:off x="7228041" y="6443624"/>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９</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分</a:t>
            </a: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25</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9" name="テキスト ボックス 8">
            <a:extLst>
              <a:ext uri="{FF2B5EF4-FFF2-40B4-BE49-F238E27FC236}">
                <a16:creationId xmlns:a16="http://schemas.microsoft.com/office/drawing/2014/main" id="{0DFC7A31-4505-1E00-36E4-2A609DB10DFC}"/>
              </a:ext>
            </a:extLst>
          </p:cNvPr>
          <p:cNvSpPr txBox="1"/>
          <p:nvPr/>
        </p:nvSpPr>
        <p:spPr>
          <a:xfrm>
            <a:off x="12989809" y="6565539"/>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９</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分</a:t>
            </a:r>
            <a:r>
              <a:rPr kumimoji="0" lang="en-US" altLang="ja-JP"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30</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10" name="テキスト ボックス 9">
            <a:extLst>
              <a:ext uri="{FF2B5EF4-FFF2-40B4-BE49-F238E27FC236}">
                <a16:creationId xmlns:a16="http://schemas.microsoft.com/office/drawing/2014/main" id="{BABCABB9-4C59-02FB-012D-02664FB5059A}"/>
              </a:ext>
            </a:extLst>
          </p:cNvPr>
          <p:cNvSpPr txBox="1"/>
          <p:nvPr/>
        </p:nvSpPr>
        <p:spPr>
          <a:xfrm>
            <a:off x="7275575" y="11809899"/>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１０分</a:t>
            </a: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14</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11" name="テキスト ボックス 10">
            <a:extLst>
              <a:ext uri="{FF2B5EF4-FFF2-40B4-BE49-F238E27FC236}">
                <a16:creationId xmlns:a16="http://schemas.microsoft.com/office/drawing/2014/main" id="{0BE2BA58-1ABB-3013-0A5E-5D6767122D58}"/>
              </a:ext>
            </a:extLst>
          </p:cNvPr>
          <p:cNvSpPr txBox="1"/>
          <p:nvPr/>
        </p:nvSpPr>
        <p:spPr>
          <a:xfrm>
            <a:off x="18638185" y="11673918"/>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１０分</a:t>
            </a: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23</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12" name="テキスト ボックス 11">
            <a:extLst>
              <a:ext uri="{FF2B5EF4-FFF2-40B4-BE49-F238E27FC236}">
                <a16:creationId xmlns:a16="http://schemas.microsoft.com/office/drawing/2014/main" id="{5466B336-6340-5E4C-1CE1-7B70A5741BB6}"/>
              </a:ext>
            </a:extLst>
          </p:cNvPr>
          <p:cNvSpPr txBox="1"/>
          <p:nvPr/>
        </p:nvSpPr>
        <p:spPr>
          <a:xfrm>
            <a:off x="1802728" y="11763511"/>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9</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分</a:t>
            </a:r>
            <a:r>
              <a:rPr kumimoji="0" lang="en-US" altLang="ja-JP"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59</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15" name="テキスト ボックス 14">
            <a:extLst>
              <a:ext uri="{FF2B5EF4-FFF2-40B4-BE49-F238E27FC236}">
                <a16:creationId xmlns:a16="http://schemas.microsoft.com/office/drawing/2014/main" id="{E4B6BF74-CF18-CFDE-B6B5-3889307C2575}"/>
              </a:ext>
            </a:extLst>
          </p:cNvPr>
          <p:cNvSpPr txBox="1"/>
          <p:nvPr/>
        </p:nvSpPr>
        <p:spPr>
          <a:xfrm>
            <a:off x="18400142" y="6380331"/>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９</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分</a:t>
            </a:r>
            <a:r>
              <a:rPr lang="ja-JP" altLang="en-US"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４</a:t>
            </a: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1</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17" name="テキスト ボックス 16">
            <a:extLst>
              <a:ext uri="{FF2B5EF4-FFF2-40B4-BE49-F238E27FC236}">
                <a16:creationId xmlns:a16="http://schemas.microsoft.com/office/drawing/2014/main" id="{639D3B5E-473C-2506-529D-A09537A115FA}"/>
              </a:ext>
            </a:extLst>
          </p:cNvPr>
          <p:cNvSpPr txBox="1"/>
          <p:nvPr/>
        </p:nvSpPr>
        <p:spPr>
          <a:xfrm>
            <a:off x="1916823" y="6258419"/>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９</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分</a:t>
            </a:r>
            <a:r>
              <a:rPr kumimoji="0" lang="en-US" altLang="ja-JP"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3</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０秒</a:t>
            </a:r>
          </a:p>
        </p:txBody>
      </p:sp>
      <p:sp>
        <p:nvSpPr>
          <p:cNvPr id="20" name="テキスト ボックス 19">
            <a:extLst>
              <a:ext uri="{FF2B5EF4-FFF2-40B4-BE49-F238E27FC236}">
                <a16:creationId xmlns:a16="http://schemas.microsoft.com/office/drawing/2014/main" id="{02291FB6-5AF9-6AA8-FE74-8A5CEC56BBBA}"/>
              </a:ext>
            </a:extLst>
          </p:cNvPr>
          <p:cNvSpPr txBox="1"/>
          <p:nvPr/>
        </p:nvSpPr>
        <p:spPr>
          <a:xfrm>
            <a:off x="17515018" y="1308471"/>
            <a:ext cx="6868982" cy="108063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スポセン</a:t>
            </a:r>
            <a:r>
              <a:rPr lang="en-US" altLang="ja-JP"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2.8km</a:t>
            </a:r>
            <a:r>
              <a:rPr lang="ja-JP" altLang="en-US"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練習タイム　</a:t>
            </a:r>
            <a:endParaRPr lang="en-US" altLang="ja-JP"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endParaRPr>
          </a:p>
          <a:p>
            <a:pPr marL="0" marR="0" indent="0" algn="ctr" defTabSz="2438338" rtl="0" fontAlgn="auto" latinLnBrk="0" hangingPunct="0">
              <a:lnSpc>
                <a:spcPct val="100000"/>
              </a:lnSpc>
              <a:spcBef>
                <a:spcPts val="0"/>
              </a:spcBef>
              <a:spcAft>
                <a:spcPts val="0"/>
              </a:spcAft>
              <a:buClrTx/>
              <a:buSzTx/>
              <a:buFontTx/>
              <a:buNone/>
              <a:tabLst/>
            </a:pPr>
            <a:r>
              <a:rPr lang="ja-JP" altLang="en-US"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平均９分</a:t>
            </a:r>
            <a:r>
              <a:rPr lang="en-US" altLang="ja-JP"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52</a:t>
            </a:r>
            <a:r>
              <a:rPr lang="ja-JP" altLang="en-US"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秒（昨年：</a:t>
            </a:r>
            <a:r>
              <a:rPr lang="en-US" altLang="ja-JP"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9</a:t>
            </a:r>
            <a:r>
              <a:rPr lang="ja-JP" altLang="en-US"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分</a:t>
            </a:r>
            <a:r>
              <a:rPr lang="en-US" altLang="ja-JP"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37</a:t>
            </a:r>
            <a:r>
              <a:rPr lang="ja-JP" altLang="en-US"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秒）</a:t>
            </a:r>
            <a:endParaRPr kumimoji="0" lang="ja-JP" altLang="en-US" sz="32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pic>
        <p:nvPicPr>
          <p:cNvPr id="3" name="図 2">
            <a:extLst>
              <a:ext uri="{FF2B5EF4-FFF2-40B4-BE49-F238E27FC236}">
                <a16:creationId xmlns:a16="http://schemas.microsoft.com/office/drawing/2014/main" id="{1C86313E-EF8B-C74C-BDB8-BA703C36CEFA}"/>
              </a:ext>
            </a:extLst>
          </p:cNvPr>
          <p:cNvPicPr>
            <a:picLocks noChangeAspect="1"/>
          </p:cNvPicPr>
          <p:nvPr/>
        </p:nvPicPr>
        <p:blipFill>
          <a:blip r:embed="rId11"/>
          <a:srcRect r="9920" b="4671"/>
          <a:stretch/>
        </p:blipFill>
        <p:spPr>
          <a:xfrm>
            <a:off x="1867087" y="7830437"/>
            <a:ext cx="2532735" cy="3380406"/>
          </a:xfrm>
          <a:prstGeom prst="ellipse">
            <a:avLst/>
          </a:prstGeom>
        </p:spPr>
      </p:pic>
      <p:sp>
        <p:nvSpPr>
          <p:cNvPr id="16" name="テキスト ボックス 15">
            <a:extLst>
              <a:ext uri="{FF2B5EF4-FFF2-40B4-BE49-F238E27FC236}">
                <a16:creationId xmlns:a16="http://schemas.microsoft.com/office/drawing/2014/main" id="{107D5424-881E-F5B3-D86C-05CFEC1D0F9D}"/>
              </a:ext>
            </a:extLst>
          </p:cNvPr>
          <p:cNvSpPr txBox="1"/>
          <p:nvPr/>
        </p:nvSpPr>
        <p:spPr>
          <a:xfrm>
            <a:off x="7147991" y="1425163"/>
            <a:ext cx="8076282" cy="1326858"/>
          </a:xfrm>
          <a:prstGeom prst="rect">
            <a:avLst/>
          </a:prstGeom>
          <a:solidFill>
            <a:schemeClr val="tx1">
              <a:alpha val="52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区間配置検討中</a:t>
            </a:r>
          </a:p>
        </p:txBody>
      </p:sp>
      <p:sp>
        <p:nvSpPr>
          <p:cNvPr id="8" name="テキスト ボックス 7">
            <a:extLst>
              <a:ext uri="{FF2B5EF4-FFF2-40B4-BE49-F238E27FC236}">
                <a16:creationId xmlns:a16="http://schemas.microsoft.com/office/drawing/2014/main" id="{7AE69D13-1610-0F09-B4F5-04D636732FC2}"/>
              </a:ext>
            </a:extLst>
          </p:cNvPr>
          <p:cNvSpPr txBox="1"/>
          <p:nvPr/>
        </p:nvSpPr>
        <p:spPr>
          <a:xfrm>
            <a:off x="20631616" y="5284766"/>
            <a:ext cx="2300654" cy="588195"/>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200" b="1" dirty="0">
                <a:solidFill>
                  <a:schemeClr val="tx1"/>
                </a:solidFill>
              </a:rPr>
              <a:t>４区の予定</a:t>
            </a:r>
            <a:endParaRPr lang="en-US" altLang="ja-JP" sz="3200" b="1" dirty="0">
              <a:solidFill>
                <a:schemeClr val="tx1"/>
              </a:solidFill>
            </a:endParaRPr>
          </a:p>
        </p:txBody>
      </p:sp>
      <p:sp>
        <p:nvSpPr>
          <p:cNvPr id="19" name="テキスト ボックス 18">
            <a:extLst>
              <a:ext uri="{FF2B5EF4-FFF2-40B4-BE49-F238E27FC236}">
                <a16:creationId xmlns:a16="http://schemas.microsoft.com/office/drawing/2014/main" id="{21FADC41-1951-69F6-01D8-49082F4DC7B6}"/>
              </a:ext>
            </a:extLst>
          </p:cNvPr>
          <p:cNvSpPr txBox="1"/>
          <p:nvPr/>
        </p:nvSpPr>
        <p:spPr>
          <a:xfrm>
            <a:off x="20967258" y="2880388"/>
            <a:ext cx="3434491" cy="1942411"/>
          </a:xfrm>
          <a:prstGeom prst="wedgeRectCallout">
            <a:avLst>
              <a:gd name="adj1" fmla="val -69289"/>
              <a:gd name="adj2" fmla="val 7892"/>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2400" b="1"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現在まさかの肉離れ中</a:t>
            </a:r>
            <a:endParaRPr kumimoji="0" lang="en-US" altLang="ja-JP" sz="2400" b="1"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a:p>
            <a:pPr marL="0" marR="0" indent="0" algn="ctr" defTabSz="2438338" rtl="0" fontAlgn="auto" latinLnBrk="0" hangingPunct="0">
              <a:lnSpc>
                <a:spcPct val="100000"/>
              </a:lnSpc>
              <a:spcBef>
                <a:spcPts val="0"/>
              </a:spcBef>
              <a:spcAft>
                <a:spcPts val="0"/>
              </a:spcAft>
              <a:buClrTx/>
              <a:buSzTx/>
              <a:buFontTx/>
              <a:buNone/>
              <a:tabLst/>
            </a:pPr>
            <a:r>
              <a:rPr lang="ja-JP" altLang="en-US" b="1" dirty="0"/>
              <a:t>本日から復帰予定！</a:t>
            </a:r>
            <a:endParaRPr lang="en-US" altLang="ja-JP" b="1" dirty="0"/>
          </a:p>
          <a:p>
            <a:pPr marL="0" marR="0" indent="0" algn="ctr" defTabSz="2438338" rtl="0" fontAlgn="auto" latinLnBrk="0" hangingPunct="0">
              <a:lnSpc>
                <a:spcPct val="100000"/>
              </a:lnSpc>
              <a:spcBef>
                <a:spcPts val="0"/>
              </a:spcBef>
              <a:spcAft>
                <a:spcPts val="0"/>
              </a:spcAft>
              <a:buClrTx/>
              <a:buSzTx/>
              <a:buFontTx/>
              <a:buNone/>
              <a:tabLst/>
            </a:pPr>
            <a:r>
              <a:rPr lang="ja-JP" altLang="en-US" b="1" dirty="0"/>
              <a:t>なんとか少しでも戻して当日貢献できるように頑張ります！</a:t>
            </a:r>
            <a:endParaRPr lang="en-US" altLang="ja-JP" b="1" dirty="0"/>
          </a:p>
        </p:txBody>
      </p:sp>
    </p:spTree>
    <p:extLst>
      <p:ext uri="{BB962C8B-B14F-4D97-AF65-F5344CB8AC3E}">
        <p14:creationId xmlns:p14="http://schemas.microsoft.com/office/powerpoint/2010/main" val="40640738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7DE5-1D30-135B-9D3A-93019B93CB8C}"/>
            </a:ext>
          </a:extLst>
        </p:cNvPr>
        <p:cNvGrpSpPr/>
        <p:nvPr/>
      </p:nvGrpSpPr>
      <p:grpSpPr>
        <a:xfrm>
          <a:off x="0" y="0"/>
          <a:ext cx="0" cy="0"/>
          <a:chOff x="0" y="0"/>
          <a:chExt cx="0" cy="0"/>
        </a:xfrm>
      </p:grpSpPr>
      <p:sp>
        <p:nvSpPr>
          <p:cNvPr id="170" name="スライド番号">
            <a:extLst>
              <a:ext uri="{FF2B5EF4-FFF2-40B4-BE49-F238E27FC236}">
                <a16:creationId xmlns:a16="http://schemas.microsoft.com/office/drawing/2014/main" id="{6BC58789-9CDA-CAFA-E067-B9FE91CA5284}"/>
              </a:ext>
            </a:extLst>
          </p:cNvPr>
          <p:cNvSpPr txBox="1">
            <a:spLocks noGrp="1"/>
          </p:cNvSpPr>
          <p:nvPr>
            <p:ph type="sldNum" sz="quarter" idx="2"/>
          </p:nvPr>
        </p:nvSpPr>
        <p:spPr>
          <a:xfrm>
            <a:off x="12629713" y="7064983"/>
            <a:ext cx="514232" cy="39962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30" name="NAME">
            <a:extLst>
              <a:ext uri="{FF2B5EF4-FFF2-40B4-BE49-F238E27FC236}">
                <a16:creationId xmlns:a16="http://schemas.microsoft.com/office/drawing/2014/main" id="{63202DEF-F974-8D53-B3A2-17B8FFF7EB92}"/>
              </a:ext>
            </a:extLst>
          </p:cNvPr>
          <p:cNvSpPr txBox="1"/>
          <p:nvPr/>
        </p:nvSpPr>
        <p:spPr>
          <a:xfrm>
            <a:off x="8202259" y="11410068"/>
            <a:ext cx="2538729" cy="63436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 altLang="ja-JP" b="1">
                <a:solidFill>
                  <a:schemeClr val="tx2"/>
                </a:solidFill>
                <a:latin typeface="Yu Gothic"/>
                <a:ea typeface="Yu Gothic"/>
              </a:rPr>
              <a:t>T22 </a:t>
            </a:r>
            <a:r>
              <a:rPr lang="ja-JP" altLang="en-US" b="1">
                <a:solidFill>
                  <a:schemeClr val="tx2"/>
                </a:solidFill>
                <a:latin typeface="Yu Gothic"/>
                <a:ea typeface="Yu Gothic"/>
              </a:rPr>
              <a:t>天野槍</a:t>
            </a:r>
            <a:endParaRPr lang="en" altLang="ja-JP" b="1">
              <a:solidFill>
                <a:schemeClr val="tx2"/>
              </a:solidFill>
              <a:latin typeface="Yu Gothic"/>
              <a:ea typeface="Yu Gothic"/>
            </a:endParaRPr>
          </a:p>
        </p:txBody>
      </p:sp>
      <p:sp>
        <p:nvSpPr>
          <p:cNvPr id="33" name="NAME">
            <a:extLst>
              <a:ext uri="{FF2B5EF4-FFF2-40B4-BE49-F238E27FC236}">
                <a16:creationId xmlns:a16="http://schemas.microsoft.com/office/drawing/2014/main" id="{8D36A2CE-5CA7-B08F-747F-BF5D18F8BF85}"/>
              </a:ext>
            </a:extLst>
          </p:cNvPr>
          <p:cNvSpPr txBox="1"/>
          <p:nvPr/>
        </p:nvSpPr>
        <p:spPr>
          <a:xfrm>
            <a:off x="13571761" y="5973940"/>
            <a:ext cx="2476212" cy="634361"/>
          </a:xfrm>
          <a:prstGeom prst="rect">
            <a:avLst/>
          </a:prstGeom>
          <a:ln w="317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dirty="0">
                <a:solidFill>
                  <a:schemeClr val="tx2"/>
                </a:solidFill>
                <a:latin typeface="Yu Gothic"/>
                <a:ea typeface="Yu Gothic"/>
              </a:rPr>
              <a:t>MQ </a:t>
            </a:r>
            <a:r>
              <a:rPr lang="ja-JP" altLang="en-US" b="1" dirty="0">
                <a:solidFill>
                  <a:schemeClr val="tx2"/>
                </a:solidFill>
                <a:latin typeface="Yu Gothic"/>
                <a:ea typeface="Yu Gothic"/>
              </a:rPr>
              <a:t>山田頌</a:t>
            </a:r>
            <a:endParaRPr dirty="0">
              <a:solidFill>
                <a:schemeClr val="tx2"/>
              </a:solidFill>
              <a:latin typeface="Yu Gothic"/>
              <a:ea typeface="Yu Gothic"/>
            </a:endParaRPr>
          </a:p>
        </p:txBody>
      </p:sp>
      <p:sp>
        <p:nvSpPr>
          <p:cNvPr id="36" name="NAME">
            <a:extLst>
              <a:ext uri="{FF2B5EF4-FFF2-40B4-BE49-F238E27FC236}">
                <a16:creationId xmlns:a16="http://schemas.microsoft.com/office/drawing/2014/main" id="{BA329E44-12A9-75FD-FBD4-B3F26A181DDF}"/>
              </a:ext>
            </a:extLst>
          </p:cNvPr>
          <p:cNvSpPr txBox="1"/>
          <p:nvPr/>
        </p:nvSpPr>
        <p:spPr>
          <a:xfrm>
            <a:off x="8021154" y="5930149"/>
            <a:ext cx="2538730" cy="634361"/>
          </a:xfrm>
          <a:prstGeom prst="rect">
            <a:avLst/>
          </a:prstGeom>
          <a:ln w="317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a:ea typeface="Yu Gothic"/>
              </a:rPr>
              <a:t>T23 </a:t>
            </a:r>
            <a:r>
              <a:rPr lang="ja-JP" altLang="en-US" b="1">
                <a:solidFill>
                  <a:schemeClr val="tx2"/>
                </a:solidFill>
                <a:latin typeface="Yu Gothic"/>
                <a:ea typeface="Yu Gothic"/>
              </a:rPr>
              <a:t>嶋駿斗</a:t>
            </a:r>
            <a:endParaRPr>
              <a:solidFill>
                <a:schemeClr val="tx2"/>
              </a:solidFill>
              <a:latin typeface="Yu Gothic"/>
              <a:ea typeface="Yu Gothic"/>
            </a:endParaRPr>
          </a:p>
        </p:txBody>
      </p:sp>
      <p:sp>
        <p:nvSpPr>
          <p:cNvPr id="44" name="NAME">
            <a:extLst>
              <a:ext uri="{FF2B5EF4-FFF2-40B4-BE49-F238E27FC236}">
                <a16:creationId xmlns:a16="http://schemas.microsoft.com/office/drawing/2014/main" id="{DDA19DB5-29CF-530F-75CE-7A679347D311}"/>
              </a:ext>
            </a:extLst>
          </p:cNvPr>
          <p:cNvSpPr txBox="1"/>
          <p:nvPr/>
        </p:nvSpPr>
        <p:spPr>
          <a:xfrm>
            <a:off x="13785919" y="11392778"/>
            <a:ext cx="3203975" cy="63436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a:ea typeface="Yu Gothic"/>
              </a:rPr>
              <a:t>SW</a:t>
            </a:r>
            <a:r>
              <a:rPr lang="ja-JP" altLang="en-US" b="1">
                <a:solidFill>
                  <a:schemeClr val="tx2"/>
                </a:solidFill>
                <a:latin typeface="Yu Gothic"/>
                <a:ea typeface="Yu Gothic"/>
              </a:rPr>
              <a:t>　尾野貴広</a:t>
            </a:r>
            <a:endParaRPr>
              <a:solidFill>
                <a:schemeClr val="tx2"/>
              </a:solidFill>
              <a:latin typeface="Yu Gothic"/>
              <a:ea typeface="Yu Gothic"/>
            </a:endParaRPr>
          </a:p>
        </p:txBody>
      </p:sp>
      <p:sp>
        <p:nvSpPr>
          <p:cNvPr id="49" name="NAME">
            <a:extLst>
              <a:ext uri="{FF2B5EF4-FFF2-40B4-BE49-F238E27FC236}">
                <a16:creationId xmlns:a16="http://schemas.microsoft.com/office/drawing/2014/main" id="{171500B2-2251-27B2-0FA2-690011B973FE}"/>
              </a:ext>
            </a:extLst>
          </p:cNvPr>
          <p:cNvSpPr txBox="1"/>
          <p:nvPr/>
        </p:nvSpPr>
        <p:spPr>
          <a:xfrm>
            <a:off x="19103248" y="11256042"/>
            <a:ext cx="3010011" cy="63436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a:ea typeface="Yu Gothic"/>
              </a:rPr>
              <a:t>T12 </a:t>
            </a:r>
            <a:r>
              <a:rPr lang="ja-JP" altLang="en-US" b="1">
                <a:solidFill>
                  <a:schemeClr val="tx2"/>
                </a:solidFill>
                <a:latin typeface="Yu Gothic"/>
                <a:ea typeface="Yu Gothic"/>
              </a:rPr>
              <a:t>伊藤新太</a:t>
            </a:r>
            <a:endParaRPr>
              <a:solidFill>
                <a:schemeClr val="tx2"/>
              </a:solidFill>
              <a:latin typeface="Yu Gothic"/>
              <a:ea typeface="Yu Gothic"/>
            </a:endParaRPr>
          </a:p>
        </p:txBody>
      </p:sp>
      <p:sp>
        <p:nvSpPr>
          <p:cNvPr id="51" name="NAME">
            <a:extLst>
              <a:ext uri="{FF2B5EF4-FFF2-40B4-BE49-F238E27FC236}">
                <a16:creationId xmlns:a16="http://schemas.microsoft.com/office/drawing/2014/main" id="{95FF7340-9A7E-31FE-00A3-DDA80DCB968B}"/>
              </a:ext>
            </a:extLst>
          </p:cNvPr>
          <p:cNvSpPr txBox="1"/>
          <p:nvPr/>
        </p:nvSpPr>
        <p:spPr>
          <a:xfrm>
            <a:off x="18384641" y="6013697"/>
            <a:ext cx="3268095" cy="634361"/>
          </a:xfrm>
          <a:prstGeom prst="rect">
            <a:avLst/>
          </a:prstGeom>
          <a:ln w="317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 altLang="ja-JP" b="1">
                <a:solidFill>
                  <a:schemeClr val="tx2"/>
                </a:solidFill>
                <a:latin typeface="Yu Gothic"/>
                <a:ea typeface="Yu Gothic"/>
              </a:rPr>
              <a:t>MQ</a:t>
            </a:r>
            <a:r>
              <a:rPr lang="ja-JP" altLang="en-US" b="1">
                <a:solidFill>
                  <a:schemeClr val="tx2"/>
                </a:solidFill>
                <a:latin typeface="Yu Gothic"/>
                <a:ea typeface="Yu Gothic"/>
              </a:rPr>
              <a:t>　藤川泰成</a:t>
            </a:r>
            <a:endParaRPr lang="en" altLang="ja-JP" b="1">
              <a:solidFill>
                <a:schemeClr val="tx2"/>
              </a:solidFill>
              <a:latin typeface="Yu Gothic"/>
              <a:ea typeface="Yu Gothic"/>
            </a:endParaRPr>
          </a:p>
        </p:txBody>
      </p:sp>
      <p:sp>
        <p:nvSpPr>
          <p:cNvPr id="5" name="テキスト ボックス 4">
            <a:extLst>
              <a:ext uri="{FF2B5EF4-FFF2-40B4-BE49-F238E27FC236}">
                <a16:creationId xmlns:a16="http://schemas.microsoft.com/office/drawing/2014/main" id="{38B24D17-9BF7-9CF7-13F1-8ED2CB8C074B}"/>
              </a:ext>
            </a:extLst>
          </p:cNvPr>
          <p:cNvSpPr txBox="1"/>
          <p:nvPr/>
        </p:nvSpPr>
        <p:spPr>
          <a:xfrm>
            <a:off x="843022" y="715715"/>
            <a:ext cx="6089740"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ショートチーム</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13" name="AutoShape 8">
            <a:extLst>
              <a:ext uri="{FF2B5EF4-FFF2-40B4-BE49-F238E27FC236}">
                <a16:creationId xmlns:a16="http://schemas.microsoft.com/office/drawing/2014/main" id="{FF038FC9-E949-2BE3-BCAB-FDF90208CD0D}"/>
              </a:ext>
            </a:extLst>
          </p:cNvPr>
          <p:cNvSpPr>
            <a:spLocks noChangeAspect="1" noChangeArrowheads="1"/>
          </p:cNvSpPr>
          <p:nvPr/>
        </p:nvSpPr>
        <p:spPr bwMode="auto">
          <a:xfrm flipV="1">
            <a:off x="13111302" y="12087296"/>
            <a:ext cx="304800"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4" name="AutoShape 9" descr="jfif">
            <a:extLst>
              <a:ext uri="{FF2B5EF4-FFF2-40B4-BE49-F238E27FC236}">
                <a16:creationId xmlns:a16="http://schemas.microsoft.com/office/drawing/2014/main" id="{48353D49-B46F-8EC8-8ECA-18476E0645F2}"/>
              </a:ext>
            </a:extLst>
          </p:cNvPr>
          <p:cNvSpPr>
            <a:spLocks noChangeAspect="1" noChangeArrowheads="1"/>
          </p:cNvSpPr>
          <p:nvPr/>
        </p:nvSpPr>
        <p:spPr bwMode="auto">
          <a:xfrm flipV="1">
            <a:off x="13571677" y="12087296"/>
            <a:ext cx="304800"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9" name="NAME">
            <a:extLst>
              <a:ext uri="{FF2B5EF4-FFF2-40B4-BE49-F238E27FC236}">
                <a16:creationId xmlns:a16="http://schemas.microsoft.com/office/drawing/2014/main" id="{86D6EB77-9114-B672-D7D5-7E02604872FE}"/>
              </a:ext>
            </a:extLst>
          </p:cNvPr>
          <p:cNvSpPr txBox="1"/>
          <p:nvPr/>
        </p:nvSpPr>
        <p:spPr>
          <a:xfrm>
            <a:off x="2508535" y="11109987"/>
            <a:ext cx="3010011" cy="63436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a:ea typeface="Yu Gothic"/>
              </a:rPr>
              <a:t>T12 </a:t>
            </a:r>
            <a:r>
              <a:rPr lang="ja-JP" altLang="en-US" b="1">
                <a:solidFill>
                  <a:schemeClr val="tx2"/>
                </a:solidFill>
                <a:latin typeface="Yu Gothic"/>
                <a:ea typeface="Yu Gothic"/>
              </a:rPr>
              <a:t>西川和希</a:t>
            </a:r>
            <a:endParaRPr lang="en" altLang="ja-JP" b="1">
              <a:solidFill>
                <a:schemeClr val="tx2"/>
              </a:solidFill>
              <a:latin typeface="Yu Gothic"/>
              <a:ea typeface="Yu Gothic"/>
            </a:endParaRPr>
          </a:p>
        </p:txBody>
      </p:sp>
      <p:sp>
        <p:nvSpPr>
          <p:cNvPr id="60" name="テキスト ボックス 59">
            <a:extLst>
              <a:ext uri="{FF2B5EF4-FFF2-40B4-BE49-F238E27FC236}">
                <a16:creationId xmlns:a16="http://schemas.microsoft.com/office/drawing/2014/main" id="{42D31A82-E92C-28EC-4762-BB8B39B1EF08}"/>
              </a:ext>
            </a:extLst>
          </p:cNvPr>
          <p:cNvSpPr txBox="1"/>
          <p:nvPr/>
        </p:nvSpPr>
        <p:spPr>
          <a:xfrm>
            <a:off x="26539993" y="5460755"/>
            <a:ext cx="22434172"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１区（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6.1km)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２区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３区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lang="ja-JP" altLang="en-US" sz="6000"/>
              <a:t>　　</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４区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endPar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61" name="テキスト ボックス 60">
            <a:extLst>
              <a:ext uri="{FF2B5EF4-FFF2-40B4-BE49-F238E27FC236}">
                <a16:creationId xmlns:a16="http://schemas.microsoft.com/office/drawing/2014/main" id="{A0E4B429-B6C4-CF35-F39F-CA21BC56720D}"/>
              </a:ext>
            </a:extLst>
          </p:cNvPr>
          <p:cNvSpPr txBox="1"/>
          <p:nvPr/>
        </p:nvSpPr>
        <p:spPr>
          <a:xfrm>
            <a:off x="27418386" y="10949600"/>
            <a:ext cx="22434172"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6000"/>
              <a:t>５</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区（</a:t>
            </a:r>
            <a:r>
              <a:rPr lang="en-US" altLang="ja-JP" sz="6000"/>
              <a:t>2.8</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６区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７区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lang="ja-JP" altLang="en-US" sz="6000"/>
              <a:t>　　８</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(2.85km)</a:t>
            </a:r>
            <a:endPar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2" name="テキスト ボックス 1">
            <a:extLst>
              <a:ext uri="{FF2B5EF4-FFF2-40B4-BE49-F238E27FC236}">
                <a16:creationId xmlns:a16="http://schemas.microsoft.com/office/drawing/2014/main" id="{9075A06F-AB61-3A0B-C904-9355B92E6887}"/>
              </a:ext>
            </a:extLst>
          </p:cNvPr>
          <p:cNvSpPr txBox="1"/>
          <p:nvPr/>
        </p:nvSpPr>
        <p:spPr>
          <a:xfrm>
            <a:off x="5733328" y="717425"/>
            <a:ext cx="13394427" cy="1077218"/>
          </a:xfrm>
          <a:prstGeom prst="rect">
            <a:avLst/>
          </a:prstGeom>
          <a:noFill/>
        </p:spPr>
        <p:txBody>
          <a:bodyPr wrap="square" rtlCol="0">
            <a:spAutoFit/>
          </a:bodyPr>
          <a:lstStyle/>
          <a:p>
            <a:pPr algn="l"/>
            <a:r>
              <a:rPr lang="ja-JP" altLang="en-US" sz="6400">
                <a:solidFill>
                  <a:srgbClr val="FF0000"/>
                </a:solidFill>
                <a:latin typeface="UD デジタル 教科書体 NK-B" panose="02020700000000000000" pitchFamily="18" charset="-128"/>
                <a:ea typeface="UD デジタル 教科書体 NK-B" panose="02020700000000000000" pitchFamily="18" charset="-128"/>
              </a:rPr>
              <a:t>目標：</a:t>
            </a:r>
            <a:r>
              <a:rPr lang="ja-JP" altLang="en-US" sz="6400">
                <a:solidFill>
                  <a:srgbClr val="FF0000"/>
                </a:solidFill>
                <a:latin typeface="UD デジタル 教科書体 NK-B" panose="02020700000000000000" pitchFamily="18" charset="-128"/>
                <a:ea typeface="UD デジタル 教科書体 NK-B" panose="02020700000000000000" pitchFamily="18" charset="-128"/>
                <a:sym typeface="Wingdings" panose="05000000000000000000" pitchFamily="2" charset="2"/>
              </a:rPr>
              <a:t>襷を繋ぎきる！全員自己ベスト！</a:t>
            </a:r>
            <a:endParaRPr lang="en-US" altLang="ja-JP" sz="640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4" name="テキスト ボックス 3">
            <a:extLst>
              <a:ext uri="{FF2B5EF4-FFF2-40B4-BE49-F238E27FC236}">
                <a16:creationId xmlns:a16="http://schemas.microsoft.com/office/drawing/2014/main" id="{1AB9CB1B-05A9-79F8-7E2F-7B17B979448B}"/>
              </a:ext>
            </a:extLst>
          </p:cNvPr>
          <p:cNvSpPr txBox="1"/>
          <p:nvPr/>
        </p:nvSpPr>
        <p:spPr>
          <a:xfrm>
            <a:off x="2586689" y="6608663"/>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ja-JP" sz="3600">
                <a:solidFill>
                  <a:schemeClr val="accent1">
                    <a:lumMod val="40000"/>
                    <a:lumOff val="60000"/>
                  </a:schemeClr>
                </a:solidFill>
                <a:latin typeface="UD デジタル 教科書体 NK-B"/>
                <a:ea typeface="UD デジタル 教科書体 NK-B"/>
              </a:rPr>
              <a:t>11</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a:ea typeface="UD デジタル 教科書体 NK-B"/>
                <a:sym typeface="ヒラギノ角ゴ ProN W3"/>
              </a:rPr>
              <a:t>分</a:t>
            </a:r>
            <a:r>
              <a:rPr lang="ja-JP" altLang="en-US" sz="3600">
                <a:solidFill>
                  <a:schemeClr val="accent1">
                    <a:lumMod val="40000"/>
                    <a:lumOff val="60000"/>
                  </a:schemeClr>
                </a:solidFill>
                <a:latin typeface="UD デジタル 教科書体 NK-B"/>
                <a:ea typeface="UD デジタル 教科書体 NK-B"/>
              </a:rPr>
              <a:t>27</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a:ea typeface="UD デジタル 教科書体 NK-B"/>
                <a:sym typeface="ヒラギノ角ゴ ProN W3"/>
              </a:rPr>
              <a:t>秒</a:t>
            </a:r>
          </a:p>
        </p:txBody>
      </p:sp>
      <p:sp>
        <p:nvSpPr>
          <p:cNvPr id="6" name="テキスト ボックス 5">
            <a:extLst>
              <a:ext uri="{FF2B5EF4-FFF2-40B4-BE49-F238E27FC236}">
                <a16:creationId xmlns:a16="http://schemas.microsoft.com/office/drawing/2014/main" id="{AEB120A0-9AC0-E2C2-656D-D3B8EAE5B2E6}"/>
              </a:ext>
            </a:extLst>
          </p:cNvPr>
          <p:cNvSpPr txBox="1"/>
          <p:nvPr/>
        </p:nvSpPr>
        <p:spPr>
          <a:xfrm>
            <a:off x="13666934" y="6782118"/>
            <a:ext cx="3322959"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dirty="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未測定</a:t>
            </a:r>
          </a:p>
        </p:txBody>
      </p:sp>
      <p:sp>
        <p:nvSpPr>
          <p:cNvPr id="9" name="テキスト ボックス 8">
            <a:extLst>
              <a:ext uri="{FF2B5EF4-FFF2-40B4-BE49-F238E27FC236}">
                <a16:creationId xmlns:a16="http://schemas.microsoft.com/office/drawing/2014/main" id="{6429122C-2D85-BF57-8D3F-F7386B518D4E}"/>
              </a:ext>
            </a:extLst>
          </p:cNvPr>
          <p:cNvSpPr txBox="1"/>
          <p:nvPr/>
        </p:nvSpPr>
        <p:spPr>
          <a:xfrm>
            <a:off x="8135830" y="6580775"/>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1</a:t>
            </a: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3</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分</a:t>
            </a: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29</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10" name="テキスト ボックス 9">
            <a:extLst>
              <a:ext uri="{FF2B5EF4-FFF2-40B4-BE49-F238E27FC236}">
                <a16:creationId xmlns:a16="http://schemas.microsoft.com/office/drawing/2014/main" id="{5ABB58C6-FF8B-B8AF-E33E-C104026173BA}"/>
              </a:ext>
            </a:extLst>
          </p:cNvPr>
          <p:cNvSpPr txBox="1"/>
          <p:nvPr/>
        </p:nvSpPr>
        <p:spPr>
          <a:xfrm>
            <a:off x="18839953" y="6666325"/>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a:ea typeface="UD デジタル 教科書体 NK-B"/>
                <a:sym typeface="ヒラギノ角ゴ ProN W3"/>
              </a:rPr>
              <a:t>１０分</a:t>
            </a:r>
            <a:r>
              <a:rPr lang="en-US" altLang="ja-JP" sz="3600">
                <a:solidFill>
                  <a:schemeClr val="accent1">
                    <a:lumMod val="40000"/>
                    <a:lumOff val="60000"/>
                  </a:schemeClr>
                </a:solidFill>
                <a:latin typeface="UD デジタル 教科書体 NK-B"/>
                <a:ea typeface="UD デジタル 教科書体 NK-B"/>
              </a:rPr>
              <a:t>24</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a:ea typeface="UD デジタル 教科書体 NK-B"/>
                <a:sym typeface="ヒラギノ角ゴ ProN W3"/>
              </a:rPr>
              <a:t>秒</a:t>
            </a:r>
          </a:p>
        </p:txBody>
      </p:sp>
      <p:sp>
        <p:nvSpPr>
          <p:cNvPr id="11" name="テキスト ボックス 10">
            <a:extLst>
              <a:ext uri="{FF2B5EF4-FFF2-40B4-BE49-F238E27FC236}">
                <a16:creationId xmlns:a16="http://schemas.microsoft.com/office/drawing/2014/main" id="{E0727353-A697-797D-A714-BEF4556B4E9C}"/>
              </a:ext>
            </a:extLst>
          </p:cNvPr>
          <p:cNvSpPr txBox="1"/>
          <p:nvPr/>
        </p:nvSpPr>
        <p:spPr>
          <a:xfrm>
            <a:off x="2690842" y="11691181"/>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１０分</a:t>
            </a:r>
            <a:r>
              <a:rPr kumimoji="0" lang="en-US" altLang="ja-JP"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45</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12" name="テキスト ボックス 11">
            <a:extLst>
              <a:ext uri="{FF2B5EF4-FFF2-40B4-BE49-F238E27FC236}">
                <a16:creationId xmlns:a16="http://schemas.microsoft.com/office/drawing/2014/main" id="{0A6AB63E-29A2-1AF5-FE6B-127BAB16C28A}"/>
              </a:ext>
            </a:extLst>
          </p:cNvPr>
          <p:cNvSpPr txBox="1"/>
          <p:nvPr/>
        </p:nvSpPr>
        <p:spPr>
          <a:xfrm>
            <a:off x="8196751" y="11962736"/>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11</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分</a:t>
            </a:r>
            <a:r>
              <a:rPr lang="en-US" altLang="ja-JP" sz="36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40</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15" name="テキスト ボックス 14">
            <a:extLst>
              <a:ext uri="{FF2B5EF4-FFF2-40B4-BE49-F238E27FC236}">
                <a16:creationId xmlns:a16="http://schemas.microsoft.com/office/drawing/2014/main" id="{BAC2CBD9-F74B-6383-4852-B9B1B980370E}"/>
              </a:ext>
            </a:extLst>
          </p:cNvPr>
          <p:cNvSpPr txBox="1"/>
          <p:nvPr/>
        </p:nvSpPr>
        <p:spPr>
          <a:xfrm>
            <a:off x="19357494" y="11931477"/>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chemeClr val="accent1">
                    <a:lumMod val="40000"/>
                    <a:lumOff val="60000"/>
                  </a:schemeClr>
                </a:solidFill>
                <a:effectLst/>
                <a:uFillTx/>
                <a:latin typeface="UD デジタル 教科書体 NK-B"/>
                <a:ea typeface="UD デジタル 教科書体 NK-B"/>
                <a:sym typeface="ヒラギノ角ゴ ProN W3"/>
              </a:rPr>
              <a:t>11</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a:ea typeface="UD デジタル 教科書体 NK-B"/>
                <a:sym typeface="ヒラギノ角ゴ ProN W3"/>
              </a:rPr>
              <a:t>分</a:t>
            </a:r>
            <a:r>
              <a:rPr lang="ja-JP" altLang="en-US" sz="3600">
                <a:solidFill>
                  <a:schemeClr val="accent1">
                    <a:lumMod val="40000"/>
                    <a:lumOff val="60000"/>
                  </a:schemeClr>
                </a:solidFill>
                <a:latin typeface="UD デジタル 教科書体 NK-B"/>
                <a:ea typeface="UD デジタル 教科書体 NK-B"/>
              </a:rPr>
              <a:t>35</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a:ea typeface="UD デジタル 教科書体 NK-B"/>
                <a:sym typeface="ヒラギノ角ゴ ProN W3"/>
              </a:rPr>
              <a:t>秒</a:t>
            </a:r>
          </a:p>
        </p:txBody>
      </p:sp>
      <p:sp>
        <p:nvSpPr>
          <p:cNvPr id="17" name="テキスト ボックス 16">
            <a:extLst>
              <a:ext uri="{FF2B5EF4-FFF2-40B4-BE49-F238E27FC236}">
                <a16:creationId xmlns:a16="http://schemas.microsoft.com/office/drawing/2014/main" id="{01D2B6F0-0A43-AB3F-6D29-80A7B936A8D2}"/>
              </a:ext>
            </a:extLst>
          </p:cNvPr>
          <p:cNvSpPr txBox="1"/>
          <p:nvPr/>
        </p:nvSpPr>
        <p:spPr>
          <a:xfrm>
            <a:off x="14010432" y="12027139"/>
            <a:ext cx="2360548" cy="64975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altLang="ja-JP"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10</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分</a:t>
            </a:r>
            <a:r>
              <a:rPr kumimoji="0" lang="en-US" altLang="ja-JP"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45</a:t>
            </a:r>
            <a:r>
              <a:rPr kumimoji="0" lang="ja-JP" altLang="en-US" sz="3600" b="0" i="0" u="none" strike="noStrike" cap="none" spc="0" normalizeH="0" baseline="0">
                <a:ln>
                  <a:noFill/>
                </a:ln>
                <a:solidFill>
                  <a:schemeClr val="accent1">
                    <a:lumMod val="40000"/>
                    <a:lumOff val="60000"/>
                  </a:schemeClr>
                </a:solidFill>
                <a:effectLst/>
                <a:uFillTx/>
                <a:latin typeface="UD デジタル 教科書体 NK-B" panose="02020700000000000000" pitchFamily="18" charset="-128"/>
                <a:ea typeface="UD デジタル 教科書体 NK-B" panose="02020700000000000000" pitchFamily="18" charset="-128"/>
                <a:sym typeface="ヒラギノ角ゴ ProN W3"/>
              </a:rPr>
              <a:t>秒</a:t>
            </a:r>
          </a:p>
        </p:txBody>
      </p:sp>
      <p:sp>
        <p:nvSpPr>
          <p:cNvPr id="20" name="テキスト ボックス 19">
            <a:extLst>
              <a:ext uri="{FF2B5EF4-FFF2-40B4-BE49-F238E27FC236}">
                <a16:creationId xmlns:a16="http://schemas.microsoft.com/office/drawing/2014/main" id="{22E2E1F0-FFBE-9ADD-BB80-0E3A4F9DFA3A}"/>
              </a:ext>
            </a:extLst>
          </p:cNvPr>
          <p:cNvSpPr txBox="1"/>
          <p:nvPr/>
        </p:nvSpPr>
        <p:spPr>
          <a:xfrm>
            <a:off x="19484662" y="956009"/>
            <a:ext cx="4213763" cy="1080637"/>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スポセン</a:t>
            </a:r>
            <a:r>
              <a:rPr lang="en-US" altLang="ja-JP"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2.8km</a:t>
            </a:r>
          </a:p>
          <a:p>
            <a:pPr marL="0" marR="0" indent="0" algn="ctr" defTabSz="2438338" rtl="0" fontAlgn="auto" latinLnBrk="0" hangingPunct="0">
              <a:lnSpc>
                <a:spcPct val="100000"/>
              </a:lnSpc>
              <a:spcBef>
                <a:spcPts val="0"/>
              </a:spcBef>
              <a:spcAft>
                <a:spcPts val="0"/>
              </a:spcAft>
              <a:buClrTx/>
              <a:buSzTx/>
              <a:buFontTx/>
              <a:buNone/>
              <a:tabLst/>
            </a:pPr>
            <a:r>
              <a:rPr lang="en-US" altLang="ja-JP"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2025</a:t>
            </a:r>
            <a:r>
              <a:rPr lang="ja-JP" altLang="en-US"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rPr>
              <a:t>年ベストタイム　</a:t>
            </a:r>
            <a:endParaRPr lang="en-US" altLang="ja-JP" sz="3200">
              <a:solidFill>
                <a:schemeClr val="accent1">
                  <a:lumMod val="40000"/>
                  <a:lumOff val="60000"/>
                </a:schemeClr>
              </a:solidFill>
              <a:latin typeface="UD デジタル 教科書体 NK-B" panose="02020700000000000000" pitchFamily="18" charset="-128"/>
              <a:ea typeface="UD デジタル 教科書体 NK-B" panose="02020700000000000000" pitchFamily="18" charset="-128"/>
            </a:endParaRPr>
          </a:p>
        </p:txBody>
      </p:sp>
      <p:sp>
        <p:nvSpPr>
          <p:cNvPr id="23" name="テキスト ボックス 22">
            <a:extLst>
              <a:ext uri="{FF2B5EF4-FFF2-40B4-BE49-F238E27FC236}">
                <a16:creationId xmlns:a16="http://schemas.microsoft.com/office/drawing/2014/main" id="{6BBE6A11-0DCC-E357-B136-FBE959A922A2}"/>
              </a:ext>
            </a:extLst>
          </p:cNvPr>
          <p:cNvSpPr txBox="1"/>
          <p:nvPr/>
        </p:nvSpPr>
        <p:spPr>
          <a:xfrm>
            <a:off x="16145257" y="5957895"/>
            <a:ext cx="1214183" cy="650768"/>
          </a:xfrm>
          <a:prstGeom prst="roundRect">
            <a:avLst/>
          </a:prstGeom>
          <a:solidFill>
            <a:schemeClr val="tx1"/>
          </a:solidFill>
          <a:ln w="57150">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200" b="1">
                <a:solidFill>
                  <a:schemeClr val="bg1"/>
                </a:solidFill>
                <a:latin typeface="UD デジタル 教科書体 NK-B" panose="02020700000000000000" pitchFamily="18" charset="-128"/>
                <a:ea typeface="UD デジタル 教科書体 NK-B" panose="02020700000000000000" pitchFamily="18" charset="-128"/>
              </a:rPr>
              <a:t>新人</a:t>
            </a:r>
            <a:endParaRPr kumimoji="0" lang="ja-JP" altLang="en-US" sz="3200" b="1"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
        <p:nvSpPr>
          <p:cNvPr id="8" name="NAME">
            <a:extLst>
              <a:ext uri="{FF2B5EF4-FFF2-40B4-BE49-F238E27FC236}">
                <a16:creationId xmlns:a16="http://schemas.microsoft.com/office/drawing/2014/main" id="{F7BC5708-B904-1FF4-05EE-796593633629}"/>
              </a:ext>
            </a:extLst>
          </p:cNvPr>
          <p:cNvSpPr txBox="1"/>
          <p:nvPr/>
        </p:nvSpPr>
        <p:spPr>
          <a:xfrm>
            <a:off x="2222156" y="5993104"/>
            <a:ext cx="2796812" cy="634361"/>
          </a:xfrm>
          <a:prstGeom prst="rect">
            <a:avLst/>
          </a:prstGeom>
          <a:ln w="3175">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 altLang="ja-JP" b="1">
                <a:solidFill>
                  <a:schemeClr val="tx2"/>
                </a:solidFill>
                <a:latin typeface="Yu Gothic"/>
                <a:ea typeface="Yu Gothic"/>
              </a:rPr>
              <a:t>MQ</a:t>
            </a:r>
            <a:r>
              <a:rPr lang="ja-JP" altLang="en-US" b="1">
                <a:solidFill>
                  <a:schemeClr val="tx2"/>
                </a:solidFill>
                <a:latin typeface="Yu Gothic"/>
                <a:ea typeface="Yu Gothic"/>
              </a:rPr>
              <a:t>　唐国剣</a:t>
            </a:r>
            <a:endParaRPr lang="en" altLang="ja-JP" b="1">
              <a:solidFill>
                <a:schemeClr val="tx2"/>
              </a:solidFill>
              <a:latin typeface="Yu Gothic"/>
              <a:ea typeface="Yu Gothic"/>
            </a:endParaRPr>
          </a:p>
        </p:txBody>
      </p:sp>
      <p:pic>
        <p:nvPicPr>
          <p:cNvPr id="37" name="図 36" descr="草の上に立っている少年&#10;&#10;AI によって生成されたコンテンツは間違っている可能性があります。">
            <a:extLst>
              <a:ext uri="{FF2B5EF4-FFF2-40B4-BE49-F238E27FC236}">
                <a16:creationId xmlns:a16="http://schemas.microsoft.com/office/drawing/2014/main" id="{140CEDBD-A5CE-BAA8-9EC8-52C8DEFBC20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9244288" y="8022984"/>
            <a:ext cx="3057191" cy="2884021"/>
          </a:xfrm>
          <a:prstGeom prst="ellipse">
            <a:avLst/>
          </a:prstGeom>
        </p:spPr>
      </p:pic>
      <p:pic>
        <p:nvPicPr>
          <p:cNvPr id="40" name="図 39" descr="青いシャツを着ている男性&#10;&#10;AI によって生成されたコンテンツは間違っている可能性があります。">
            <a:extLst>
              <a:ext uri="{FF2B5EF4-FFF2-40B4-BE49-F238E27FC236}">
                <a16:creationId xmlns:a16="http://schemas.microsoft.com/office/drawing/2014/main" id="{5CBC268A-B2EE-277D-016F-54D52BE2D500}"/>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9099371" y="2808995"/>
            <a:ext cx="2813384" cy="2651760"/>
          </a:xfrm>
          <a:prstGeom prst="ellipse">
            <a:avLst/>
          </a:prstGeom>
        </p:spPr>
      </p:pic>
      <p:pic>
        <p:nvPicPr>
          <p:cNvPr id="18" name="図 17">
            <a:extLst>
              <a:ext uri="{FF2B5EF4-FFF2-40B4-BE49-F238E27FC236}">
                <a16:creationId xmlns:a16="http://schemas.microsoft.com/office/drawing/2014/main" id="{FD16DE13-66B2-F706-9073-9F593C622D5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43377" y="2225037"/>
            <a:ext cx="4212718" cy="3481304"/>
          </a:xfrm>
          <a:prstGeom prst="ellipse">
            <a:avLst/>
          </a:prstGeom>
        </p:spPr>
      </p:pic>
      <p:pic>
        <p:nvPicPr>
          <p:cNvPr id="24" name="図 23">
            <a:extLst>
              <a:ext uri="{FF2B5EF4-FFF2-40B4-BE49-F238E27FC236}">
                <a16:creationId xmlns:a16="http://schemas.microsoft.com/office/drawing/2014/main" id="{9F88B974-5E91-A620-478D-0D373479A8C5}"/>
              </a:ext>
            </a:extLst>
          </p:cNvPr>
          <p:cNvPicPr>
            <a:picLocks noChangeAspect="1"/>
          </p:cNvPicPr>
          <p:nvPr/>
        </p:nvPicPr>
        <p:blipFill>
          <a:blip r:embed="rId6"/>
          <a:stretch>
            <a:fillRect/>
          </a:stretch>
        </p:blipFill>
        <p:spPr>
          <a:xfrm>
            <a:off x="8209390" y="7725211"/>
            <a:ext cx="3153215" cy="3181794"/>
          </a:xfrm>
          <a:prstGeom prst="ellipse">
            <a:avLst/>
          </a:prstGeom>
        </p:spPr>
      </p:pic>
      <p:pic>
        <p:nvPicPr>
          <p:cNvPr id="35" name="図 34" descr="草の上にいる少年&#10;&#10;AI によって生成されたコンテンツは間違っている可能性があります。">
            <a:extLst>
              <a:ext uri="{FF2B5EF4-FFF2-40B4-BE49-F238E27FC236}">
                <a16:creationId xmlns:a16="http://schemas.microsoft.com/office/drawing/2014/main" id="{28A21DE7-8D19-3B03-EBAA-0A42227FF0B9}"/>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053671" y="2124055"/>
            <a:ext cx="3829012" cy="3766858"/>
          </a:xfrm>
          <a:prstGeom prst="ellipse">
            <a:avLst/>
          </a:prstGeom>
        </p:spPr>
      </p:pic>
      <p:pic>
        <p:nvPicPr>
          <p:cNvPr id="43" name="図 42" descr="男, 座る, ベッド, オレンジ が含まれている画像&#10;&#10;AI によって生成されたコンテンツは間違っている可能性があります。">
            <a:extLst>
              <a:ext uri="{FF2B5EF4-FFF2-40B4-BE49-F238E27FC236}">
                <a16:creationId xmlns:a16="http://schemas.microsoft.com/office/drawing/2014/main" id="{1B26838C-0F06-4302-8362-659F6C97EB07}"/>
              </a:ext>
            </a:extLst>
          </p:cNvPr>
          <p:cNvPicPr>
            <a:picLocks noChangeAspect="1"/>
          </p:cNvPicPr>
          <p:nvPr/>
        </p:nvPicPr>
        <p:blipFill>
          <a:blip r:embed="rId8" cstate="email">
            <a:extLst>
              <a:ext uri="{28A0092B-C50C-407E-A947-70E740481C1C}">
                <a14:useLocalDpi xmlns:a14="http://schemas.microsoft.com/office/drawing/2010/main"/>
              </a:ext>
            </a:extLst>
          </a:blip>
          <a:srcRect/>
          <a:stretch/>
        </p:blipFill>
        <p:spPr>
          <a:xfrm rot="5400000">
            <a:off x="2235168" y="7823423"/>
            <a:ext cx="3287248" cy="3203974"/>
          </a:xfrm>
          <a:prstGeom prst="ellipse">
            <a:avLst/>
          </a:prstGeom>
        </p:spPr>
      </p:pic>
      <p:pic>
        <p:nvPicPr>
          <p:cNvPr id="26" name="Picture 2">
            <a:extLst>
              <a:ext uri="{FF2B5EF4-FFF2-40B4-BE49-F238E27FC236}">
                <a16:creationId xmlns:a16="http://schemas.microsoft.com/office/drawing/2014/main" id="{6B96A73D-8AA8-29E8-986D-A24D650EA125}"/>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3916608" y="8086865"/>
            <a:ext cx="3020436" cy="303364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楕円 2">
            <a:extLst>
              <a:ext uri="{FF2B5EF4-FFF2-40B4-BE49-F238E27FC236}">
                <a16:creationId xmlns:a16="http://schemas.microsoft.com/office/drawing/2014/main" id="{D09C7D5A-D768-5DD4-A3C8-2CCD8629A3D9}"/>
              </a:ext>
            </a:extLst>
          </p:cNvPr>
          <p:cNvSpPr/>
          <p:nvPr/>
        </p:nvSpPr>
        <p:spPr>
          <a:xfrm>
            <a:off x="20456348" y="2605537"/>
            <a:ext cx="2325087" cy="783834"/>
          </a:xfrm>
          <a:prstGeom prst="ellipse">
            <a:avLst/>
          </a:prstGeom>
          <a:solidFill>
            <a:srgbClr val="C00000"/>
          </a:solidFill>
          <a:ln w="31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rPr>
              <a:t>初出場</a:t>
            </a:r>
          </a:p>
        </p:txBody>
      </p:sp>
      <p:sp>
        <p:nvSpPr>
          <p:cNvPr id="7" name="楕円 6">
            <a:extLst>
              <a:ext uri="{FF2B5EF4-FFF2-40B4-BE49-F238E27FC236}">
                <a16:creationId xmlns:a16="http://schemas.microsoft.com/office/drawing/2014/main" id="{E2490308-7354-4373-6605-032219476E9E}"/>
              </a:ext>
            </a:extLst>
          </p:cNvPr>
          <p:cNvSpPr/>
          <p:nvPr/>
        </p:nvSpPr>
        <p:spPr>
          <a:xfrm>
            <a:off x="21004982" y="7793999"/>
            <a:ext cx="2325087" cy="783834"/>
          </a:xfrm>
          <a:prstGeom prst="ellipse">
            <a:avLst/>
          </a:prstGeom>
          <a:solidFill>
            <a:srgbClr val="C00000"/>
          </a:solidFill>
          <a:ln w="31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rPr>
              <a:t>初出場</a:t>
            </a:r>
          </a:p>
        </p:txBody>
      </p:sp>
      <p:sp>
        <p:nvSpPr>
          <p:cNvPr id="21" name="楕円 20">
            <a:extLst>
              <a:ext uri="{FF2B5EF4-FFF2-40B4-BE49-F238E27FC236}">
                <a16:creationId xmlns:a16="http://schemas.microsoft.com/office/drawing/2014/main" id="{E36ACF40-02F5-FDB7-204E-04342CD6CEDA}"/>
              </a:ext>
            </a:extLst>
          </p:cNvPr>
          <p:cNvSpPr/>
          <p:nvPr/>
        </p:nvSpPr>
        <p:spPr>
          <a:xfrm>
            <a:off x="10200061" y="7485042"/>
            <a:ext cx="2325087" cy="783834"/>
          </a:xfrm>
          <a:prstGeom prst="ellipse">
            <a:avLst/>
          </a:prstGeom>
          <a:solidFill>
            <a:srgbClr val="C00000"/>
          </a:solidFill>
          <a:ln w="31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rPr>
              <a:t>初出場</a:t>
            </a:r>
          </a:p>
        </p:txBody>
      </p:sp>
      <p:sp>
        <p:nvSpPr>
          <p:cNvPr id="22" name="楕円 21">
            <a:extLst>
              <a:ext uri="{FF2B5EF4-FFF2-40B4-BE49-F238E27FC236}">
                <a16:creationId xmlns:a16="http://schemas.microsoft.com/office/drawing/2014/main" id="{7B9F85EC-4C5C-4638-D628-ED30FC8D738D}"/>
              </a:ext>
            </a:extLst>
          </p:cNvPr>
          <p:cNvSpPr/>
          <p:nvPr/>
        </p:nvSpPr>
        <p:spPr>
          <a:xfrm>
            <a:off x="4276951" y="2046829"/>
            <a:ext cx="2325087" cy="783834"/>
          </a:xfrm>
          <a:prstGeom prst="ellipse">
            <a:avLst/>
          </a:prstGeom>
          <a:solidFill>
            <a:srgbClr val="C00000"/>
          </a:solidFill>
          <a:ln w="31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rPr>
              <a:t>初出場</a:t>
            </a:r>
          </a:p>
        </p:txBody>
      </p:sp>
      <p:sp>
        <p:nvSpPr>
          <p:cNvPr id="25" name="楕円 24">
            <a:extLst>
              <a:ext uri="{FF2B5EF4-FFF2-40B4-BE49-F238E27FC236}">
                <a16:creationId xmlns:a16="http://schemas.microsoft.com/office/drawing/2014/main" id="{7B3AE03B-FE99-7945-75CA-FB83B2779E7A}"/>
              </a:ext>
            </a:extLst>
          </p:cNvPr>
          <p:cNvSpPr/>
          <p:nvPr/>
        </p:nvSpPr>
        <p:spPr>
          <a:xfrm>
            <a:off x="10693551" y="2104171"/>
            <a:ext cx="2325087" cy="783834"/>
          </a:xfrm>
          <a:prstGeom prst="ellipse">
            <a:avLst/>
          </a:prstGeom>
          <a:solidFill>
            <a:srgbClr val="C00000"/>
          </a:solidFill>
          <a:ln w="31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rPr>
              <a:t>初出場</a:t>
            </a:r>
          </a:p>
        </p:txBody>
      </p:sp>
      <p:sp>
        <p:nvSpPr>
          <p:cNvPr id="16" name="テキスト ボックス 15">
            <a:extLst>
              <a:ext uri="{FF2B5EF4-FFF2-40B4-BE49-F238E27FC236}">
                <a16:creationId xmlns:a16="http://schemas.microsoft.com/office/drawing/2014/main" id="{1D36CB6D-C87E-BF2F-6E21-3F721E411AB2}"/>
              </a:ext>
            </a:extLst>
          </p:cNvPr>
          <p:cNvSpPr txBox="1"/>
          <p:nvPr/>
        </p:nvSpPr>
        <p:spPr>
          <a:xfrm>
            <a:off x="8108798" y="1429994"/>
            <a:ext cx="8076282" cy="1326858"/>
          </a:xfrm>
          <a:prstGeom prst="rect">
            <a:avLst/>
          </a:prstGeom>
          <a:solidFill>
            <a:schemeClr val="tx1">
              <a:alpha val="52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区間配置検討中</a:t>
            </a:r>
          </a:p>
        </p:txBody>
      </p:sp>
      <p:pic>
        <p:nvPicPr>
          <p:cNvPr id="27" name="Picture 26">
            <a:extLst>
              <a:ext uri="{FF2B5EF4-FFF2-40B4-BE49-F238E27FC236}">
                <a16:creationId xmlns:a16="http://schemas.microsoft.com/office/drawing/2014/main" id="{5FE9C745-0ECE-CBAD-7A7D-ECEDF32816D3}"/>
              </a:ext>
            </a:extLst>
          </p:cNvPr>
          <p:cNvPicPr>
            <a:picLocks noChangeAspect="1"/>
          </p:cNvPicPr>
          <p:nvPr/>
        </p:nvPicPr>
        <p:blipFill>
          <a:blip r:embed="rId10"/>
          <a:stretch>
            <a:fillRect/>
          </a:stretch>
        </p:blipFill>
        <p:spPr>
          <a:xfrm>
            <a:off x="13808595" y="2723745"/>
            <a:ext cx="2764221" cy="2885749"/>
          </a:xfrm>
          <a:prstGeom prst="ellipse">
            <a:avLst/>
          </a:prstGeom>
          <a:ln w="63500" cap="rnd">
            <a:noFill/>
          </a:ln>
          <a:effectLst/>
        </p:spPr>
      </p:pic>
      <p:sp>
        <p:nvSpPr>
          <p:cNvPr id="19" name="楕円 18">
            <a:extLst>
              <a:ext uri="{FF2B5EF4-FFF2-40B4-BE49-F238E27FC236}">
                <a16:creationId xmlns:a16="http://schemas.microsoft.com/office/drawing/2014/main" id="{145D412B-90A4-DE17-FB73-FC7F9EB322D3}"/>
              </a:ext>
            </a:extLst>
          </p:cNvPr>
          <p:cNvSpPr/>
          <p:nvPr/>
        </p:nvSpPr>
        <p:spPr>
          <a:xfrm>
            <a:off x="15774500" y="2651561"/>
            <a:ext cx="2325087" cy="783834"/>
          </a:xfrm>
          <a:prstGeom prst="ellipse">
            <a:avLst/>
          </a:prstGeom>
          <a:solidFill>
            <a:srgbClr val="C00000"/>
          </a:solidFill>
          <a:ln w="31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rPr>
              <a:t>初出場</a:t>
            </a:r>
          </a:p>
        </p:txBody>
      </p:sp>
    </p:spTree>
    <p:extLst>
      <p:ext uri="{BB962C8B-B14F-4D97-AF65-F5344CB8AC3E}">
        <p14:creationId xmlns:p14="http://schemas.microsoft.com/office/powerpoint/2010/main" val="31949307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C38BE-3BAF-4007-4A9C-88EC8CE24D3A}"/>
            </a:ext>
          </a:extLst>
        </p:cNvPr>
        <p:cNvGrpSpPr/>
        <p:nvPr/>
      </p:nvGrpSpPr>
      <p:grpSpPr>
        <a:xfrm>
          <a:off x="0" y="0"/>
          <a:ext cx="0" cy="0"/>
          <a:chOff x="0" y="0"/>
          <a:chExt cx="0" cy="0"/>
        </a:xfrm>
      </p:grpSpPr>
      <p:sp>
        <p:nvSpPr>
          <p:cNvPr id="170" name="スライド番号">
            <a:extLst>
              <a:ext uri="{FF2B5EF4-FFF2-40B4-BE49-F238E27FC236}">
                <a16:creationId xmlns:a16="http://schemas.microsoft.com/office/drawing/2014/main" id="{228E1157-E8AC-B4DE-8DE8-BE96CE305E04}"/>
              </a:ext>
            </a:extLst>
          </p:cNvPr>
          <p:cNvSpPr txBox="1">
            <a:spLocks noGrp="1"/>
          </p:cNvSpPr>
          <p:nvPr>
            <p:ph type="sldNum" sz="quarter" idx="2"/>
          </p:nvPr>
        </p:nvSpPr>
        <p:spPr>
          <a:xfrm>
            <a:off x="21702718" y="12697412"/>
            <a:ext cx="514232" cy="399628"/>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8</a:t>
            </a:fld>
            <a:endParaRPr/>
          </a:p>
        </p:txBody>
      </p:sp>
      <p:sp>
        <p:nvSpPr>
          <p:cNvPr id="30" name="NAME">
            <a:extLst>
              <a:ext uri="{FF2B5EF4-FFF2-40B4-BE49-F238E27FC236}">
                <a16:creationId xmlns:a16="http://schemas.microsoft.com/office/drawing/2014/main" id="{4C4BA179-B58B-2C3F-844F-82AE9004C7F1}"/>
              </a:ext>
            </a:extLst>
          </p:cNvPr>
          <p:cNvSpPr txBox="1"/>
          <p:nvPr/>
        </p:nvSpPr>
        <p:spPr>
          <a:xfrm>
            <a:off x="2267175" y="12170735"/>
            <a:ext cx="3330612"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T24</a:t>
            </a:r>
            <a:r>
              <a:rPr lang="ja-JP" altLang="en-US" b="1">
                <a:solidFill>
                  <a:schemeClr val="tx2"/>
                </a:solidFill>
                <a:latin typeface="Yu Gothic" panose="020B0400000000000000" pitchFamily="34" charset="-128"/>
                <a:ea typeface="Yu Gothic" panose="020B0400000000000000" pitchFamily="34" charset="-128"/>
              </a:rPr>
              <a:t>　本多孝志</a:t>
            </a:r>
            <a:endParaRPr>
              <a:solidFill>
                <a:schemeClr val="tx2"/>
              </a:solidFill>
            </a:endParaRPr>
          </a:p>
        </p:txBody>
      </p:sp>
      <p:sp>
        <p:nvSpPr>
          <p:cNvPr id="33" name="NAME">
            <a:extLst>
              <a:ext uri="{FF2B5EF4-FFF2-40B4-BE49-F238E27FC236}">
                <a16:creationId xmlns:a16="http://schemas.microsoft.com/office/drawing/2014/main" id="{FC7DB8DA-BE61-FF49-8D4E-C42F0AFC30FD}"/>
              </a:ext>
            </a:extLst>
          </p:cNvPr>
          <p:cNvSpPr txBox="1"/>
          <p:nvPr/>
        </p:nvSpPr>
        <p:spPr>
          <a:xfrm>
            <a:off x="7756816" y="6581292"/>
            <a:ext cx="3032453"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BCQ</a:t>
            </a:r>
            <a:r>
              <a:rPr lang="ja-JP" altLang="en-US" b="1">
                <a:solidFill>
                  <a:schemeClr val="tx2"/>
                </a:solidFill>
                <a:latin typeface="Yu Gothic" panose="020B0400000000000000" pitchFamily="34" charset="-128"/>
                <a:ea typeface="Yu Gothic" panose="020B0400000000000000" pitchFamily="34" charset="-128"/>
              </a:rPr>
              <a:t>　風間裕</a:t>
            </a:r>
            <a:endParaRPr>
              <a:solidFill>
                <a:schemeClr val="tx2"/>
              </a:solidFill>
            </a:endParaRPr>
          </a:p>
        </p:txBody>
      </p:sp>
      <p:sp>
        <p:nvSpPr>
          <p:cNvPr id="44" name="NAME">
            <a:extLst>
              <a:ext uri="{FF2B5EF4-FFF2-40B4-BE49-F238E27FC236}">
                <a16:creationId xmlns:a16="http://schemas.microsoft.com/office/drawing/2014/main" id="{62D1A0C2-93A3-3499-F47D-045E3CDA061A}"/>
              </a:ext>
            </a:extLst>
          </p:cNvPr>
          <p:cNvSpPr txBox="1"/>
          <p:nvPr/>
        </p:nvSpPr>
        <p:spPr>
          <a:xfrm>
            <a:off x="12466106" y="12186843"/>
            <a:ext cx="3186343"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DQ</a:t>
            </a:r>
            <a:r>
              <a:rPr lang="ja-JP" altLang="en-US" b="1">
                <a:solidFill>
                  <a:schemeClr val="tx2"/>
                </a:solidFill>
                <a:latin typeface="Yu Gothic" panose="020B0400000000000000" pitchFamily="34" charset="-128"/>
                <a:ea typeface="Yu Gothic" panose="020B0400000000000000" pitchFamily="34" charset="-128"/>
              </a:rPr>
              <a:t>　寺田周平</a:t>
            </a:r>
            <a:endParaRPr>
              <a:solidFill>
                <a:schemeClr val="tx2"/>
              </a:solidFill>
            </a:endParaRPr>
          </a:p>
        </p:txBody>
      </p:sp>
      <p:sp>
        <p:nvSpPr>
          <p:cNvPr id="49" name="NAME">
            <a:extLst>
              <a:ext uri="{FF2B5EF4-FFF2-40B4-BE49-F238E27FC236}">
                <a16:creationId xmlns:a16="http://schemas.microsoft.com/office/drawing/2014/main" id="{6CA81BDE-2C66-5B3B-0BC4-1B40229A1673}"/>
              </a:ext>
            </a:extLst>
          </p:cNvPr>
          <p:cNvSpPr txBox="1"/>
          <p:nvPr/>
        </p:nvSpPr>
        <p:spPr>
          <a:xfrm>
            <a:off x="8205610" y="12205406"/>
            <a:ext cx="3186343"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DQ</a:t>
            </a:r>
            <a:r>
              <a:rPr lang="ja-JP" altLang="en-US" b="1">
                <a:solidFill>
                  <a:schemeClr val="tx2"/>
                </a:solidFill>
                <a:latin typeface="Yu Gothic" panose="020B0400000000000000" pitchFamily="34" charset="-128"/>
                <a:ea typeface="Yu Gothic" panose="020B0400000000000000" pitchFamily="34" charset="-128"/>
              </a:rPr>
              <a:t>　北村憲康</a:t>
            </a:r>
            <a:endParaRPr>
              <a:solidFill>
                <a:schemeClr val="tx2"/>
              </a:solidFill>
            </a:endParaRPr>
          </a:p>
        </p:txBody>
      </p:sp>
      <p:sp>
        <p:nvSpPr>
          <p:cNvPr id="5" name="テキスト ボックス 4">
            <a:extLst>
              <a:ext uri="{FF2B5EF4-FFF2-40B4-BE49-F238E27FC236}">
                <a16:creationId xmlns:a16="http://schemas.microsoft.com/office/drawing/2014/main" id="{2F76DDD1-F2CC-27EA-ED96-B50717549EE7}"/>
              </a:ext>
            </a:extLst>
          </p:cNvPr>
          <p:cNvSpPr txBox="1"/>
          <p:nvPr/>
        </p:nvSpPr>
        <p:spPr>
          <a:xfrm>
            <a:off x="1074030" y="709581"/>
            <a:ext cx="16528170"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シニア「本</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名</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品質保証部ナイスミドル」</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pic>
        <p:nvPicPr>
          <p:cNvPr id="4" name="図 3" descr="ポーズをとる男性&#10;&#10;自動的に生成された説明">
            <a:extLst>
              <a:ext uri="{FF2B5EF4-FFF2-40B4-BE49-F238E27FC236}">
                <a16:creationId xmlns:a16="http://schemas.microsoft.com/office/drawing/2014/main" id="{93F80F9B-F888-2802-BE96-660CF327260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849199" y="8363122"/>
            <a:ext cx="3931747" cy="3717159"/>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sp>
        <p:nvSpPr>
          <p:cNvPr id="7" name="NAME">
            <a:extLst>
              <a:ext uri="{FF2B5EF4-FFF2-40B4-BE49-F238E27FC236}">
                <a16:creationId xmlns:a16="http://schemas.microsoft.com/office/drawing/2014/main" id="{2847B8E3-0B31-E3C4-2138-8948BF95144E}"/>
              </a:ext>
            </a:extLst>
          </p:cNvPr>
          <p:cNvSpPr txBox="1"/>
          <p:nvPr/>
        </p:nvSpPr>
        <p:spPr>
          <a:xfrm>
            <a:off x="18218735" y="12170735"/>
            <a:ext cx="2732692"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SW</a:t>
            </a:r>
            <a:r>
              <a:rPr lang="ja-JP" altLang="en-US" b="1">
                <a:solidFill>
                  <a:schemeClr val="tx2"/>
                </a:solidFill>
                <a:latin typeface="Yu Gothic" panose="020B0400000000000000" pitchFamily="34" charset="-128"/>
                <a:ea typeface="Yu Gothic" panose="020B0400000000000000" pitchFamily="34" charset="-128"/>
              </a:rPr>
              <a:t>　柴紳司</a:t>
            </a:r>
            <a:endParaRPr>
              <a:solidFill>
                <a:schemeClr val="tx2"/>
              </a:solidFill>
            </a:endParaRPr>
          </a:p>
        </p:txBody>
      </p:sp>
      <p:pic>
        <p:nvPicPr>
          <p:cNvPr id="10" name="図 9" descr="野球場の観客席に立つ男性&#10;&#10;低い精度で自動的に生成された説明">
            <a:extLst>
              <a:ext uri="{FF2B5EF4-FFF2-40B4-BE49-F238E27FC236}">
                <a16:creationId xmlns:a16="http://schemas.microsoft.com/office/drawing/2014/main" id="{55C7C252-6C05-0595-AB3E-1BCE894117B0}"/>
              </a:ext>
            </a:extLst>
          </p:cNvPr>
          <p:cNvPicPr>
            <a:picLocks noChangeAspect="1"/>
          </p:cNvPicPr>
          <p:nvPr/>
        </p:nvPicPr>
        <p:blipFill>
          <a:blip r:embed="rId3" cstate="email">
            <a:extLst>
              <a:ext uri="{28A0092B-C50C-407E-A947-70E740481C1C}">
                <a14:useLocalDpi xmlns:a14="http://schemas.microsoft.com/office/drawing/2010/main"/>
              </a:ext>
            </a:extLst>
          </a:blip>
          <a:srcRect b="-4211"/>
          <a:stretch/>
        </p:blipFill>
        <p:spPr>
          <a:xfrm>
            <a:off x="1934569" y="8378140"/>
            <a:ext cx="3965497" cy="3836200"/>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23" name="図 22" descr="青いシャツを着ている男性&#10;&#10;自動的に生成された説明">
            <a:extLst>
              <a:ext uri="{FF2B5EF4-FFF2-40B4-BE49-F238E27FC236}">
                <a16:creationId xmlns:a16="http://schemas.microsoft.com/office/drawing/2014/main" id="{735BD728-9A84-76D8-A245-FB71C7D67E03}"/>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7544940" y="2779798"/>
            <a:ext cx="3600000" cy="3720550"/>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25" name="図 24" descr="手に持った男性&#10;&#10;低い精度で自動的に生成された説明">
            <a:extLst>
              <a:ext uri="{FF2B5EF4-FFF2-40B4-BE49-F238E27FC236}">
                <a16:creationId xmlns:a16="http://schemas.microsoft.com/office/drawing/2014/main" id="{6BAA4403-B78F-6D44-8D0A-8648D6F1AA8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398623" y="8378140"/>
            <a:ext cx="3621665" cy="3684926"/>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sp>
        <p:nvSpPr>
          <p:cNvPr id="26" name="テキスト ボックス 25">
            <a:extLst>
              <a:ext uri="{FF2B5EF4-FFF2-40B4-BE49-F238E27FC236}">
                <a16:creationId xmlns:a16="http://schemas.microsoft.com/office/drawing/2014/main" id="{A98356A8-10BA-41A4-0B0B-0EAA47ACEDB6}"/>
              </a:ext>
            </a:extLst>
          </p:cNvPr>
          <p:cNvSpPr txBox="1"/>
          <p:nvPr/>
        </p:nvSpPr>
        <p:spPr>
          <a:xfrm>
            <a:off x="25307802" y="2338736"/>
            <a:ext cx="22434172"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6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１区（</a:t>
            </a:r>
            <a:r>
              <a:rPr lang="en-US" altLang="ja-JP" sz="6000" dirty="0"/>
              <a:t>2.75</a:t>
            </a:r>
            <a:r>
              <a:rPr kumimoji="0" lang="en-US" altLang="ja-JP" sz="6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km)</a:t>
            </a:r>
            <a:r>
              <a:rPr kumimoji="0" lang="ja-JP" altLang="en-US" sz="6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　　２区</a:t>
            </a:r>
            <a:r>
              <a:rPr kumimoji="0" lang="en-US" altLang="ja-JP" sz="6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(2.8km)</a:t>
            </a:r>
            <a:r>
              <a:rPr kumimoji="0" lang="ja-JP" altLang="en-US" sz="6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　　３区</a:t>
            </a:r>
            <a:r>
              <a:rPr kumimoji="0" lang="en-US" altLang="ja-JP" sz="6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(2.8km)</a:t>
            </a:r>
            <a:r>
              <a:rPr lang="ja-JP" altLang="en-US" sz="6000" dirty="0"/>
              <a:t>　　</a:t>
            </a:r>
            <a:r>
              <a:rPr kumimoji="0" lang="ja-JP" altLang="en-US" sz="6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４区</a:t>
            </a:r>
            <a:r>
              <a:rPr kumimoji="0" lang="en-US" altLang="ja-JP" sz="6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rPr>
              <a:t>(2.8km)</a:t>
            </a:r>
            <a:endParaRPr kumimoji="0" lang="ja-JP" altLang="en-US" sz="6000" b="0" i="0" u="none" strike="noStrike" cap="none" spc="0" normalizeH="0" baseline="0" dirty="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27" name="テキスト ボックス 26">
            <a:extLst>
              <a:ext uri="{FF2B5EF4-FFF2-40B4-BE49-F238E27FC236}">
                <a16:creationId xmlns:a16="http://schemas.microsoft.com/office/drawing/2014/main" id="{0ED30797-FA62-DE1B-3D25-1FF1CC873C47}"/>
              </a:ext>
            </a:extLst>
          </p:cNvPr>
          <p:cNvSpPr txBox="1"/>
          <p:nvPr/>
        </p:nvSpPr>
        <p:spPr>
          <a:xfrm>
            <a:off x="25547904" y="7961004"/>
            <a:ext cx="22434172"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6000"/>
              <a:t>５</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区（</a:t>
            </a:r>
            <a:r>
              <a:rPr lang="en-US" altLang="ja-JP" sz="6000"/>
              <a:t>2.8</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６区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７区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lang="ja-JP" altLang="en-US" sz="6000"/>
              <a:t>　　８</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(2.94km)</a:t>
            </a:r>
            <a:endPar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endParaRPr>
          </a:p>
        </p:txBody>
      </p:sp>
      <p:pic>
        <p:nvPicPr>
          <p:cNvPr id="9" name="図 8">
            <a:extLst>
              <a:ext uri="{FF2B5EF4-FFF2-40B4-BE49-F238E27FC236}">
                <a16:creationId xmlns:a16="http://schemas.microsoft.com/office/drawing/2014/main" id="{4704C279-96C2-0D42-E40A-08EE085757F3}"/>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8037059" y="8378140"/>
            <a:ext cx="3052427" cy="3710228"/>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sp>
        <p:nvSpPr>
          <p:cNvPr id="2" name="テキスト ボックス 1">
            <a:extLst>
              <a:ext uri="{FF2B5EF4-FFF2-40B4-BE49-F238E27FC236}">
                <a16:creationId xmlns:a16="http://schemas.microsoft.com/office/drawing/2014/main" id="{49A5E8C7-4C20-ADAD-8022-198D33C47E04}"/>
              </a:ext>
            </a:extLst>
          </p:cNvPr>
          <p:cNvSpPr txBox="1"/>
          <p:nvPr/>
        </p:nvSpPr>
        <p:spPr>
          <a:xfrm>
            <a:off x="15747640" y="791763"/>
            <a:ext cx="8468409" cy="1077218"/>
          </a:xfrm>
          <a:prstGeom prst="rect">
            <a:avLst/>
          </a:prstGeom>
          <a:noFill/>
        </p:spPr>
        <p:txBody>
          <a:bodyPr wrap="square" rtlCol="0">
            <a:spAutoFit/>
          </a:bodyPr>
          <a:lstStyle/>
          <a:p>
            <a:pPr algn="l"/>
            <a:r>
              <a:rPr lang="ja-JP" altLang="en-US" sz="6400">
                <a:solidFill>
                  <a:srgbClr val="FF0033"/>
                </a:solidFill>
                <a:latin typeface="UD デジタル 教科書体 NK-B" panose="02020700000000000000" pitchFamily="18" charset="-128"/>
                <a:ea typeface="UD デジタル 教科書体 NK-B" panose="02020700000000000000" pitchFamily="18" charset="-128"/>
              </a:rPr>
              <a:t>目標：楽しく完走！</a:t>
            </a:r>
            <a:endParaRPr lang="en-US" altLang="ja-JP" sz="6400">
              <a:solidFill>
                <a:srgbClr val="FF0033"/>
              </a:solidFill>
              <a:latin typeface="UD デジタル 教科書体 NK-B" panose="02020700000000000000" pitchFamily="18" charset="-128"/>
              <a:ea typeface="UD デジタル 教科書体 NK-B" panose="02020700000000000000" pitchFamily="18" charset="-128"/>
            </a:endParaRPr>
          </a:p>
        </p:txBody>
      </p:sp>
      <p:sp>
        <p:nvSpPr>
          <p:cNvPr id="22" name="テキスト ボックス 21">
            <a:extLst>
              <a:ext uri="{FF2B5EF4-FFF2-40B4-BE49-F238E27FC236}">
                <a16:creationId xmlns:a16="http://schemas.microsoft.com/office/drawing/2014/main" id="{FFED1AD9-F2D2-8AD5-4460-C7CD6589F742}"/>
              </a:ext>
            </a:extLst>
          </p:cNvPr>
          <p:cNvSpPr txBox="1"/>
          <p:nvPr/>
        </p:nvSpPr>
        <p:spPr>
          <a:xfrm>
            <a:off x="26132485" y="6876461"/>
            <a:ext cx="1558544" cy="650768"/>
          </a:xfrm>
          <a:prstGeom prst="roundRect">
            <a:avLst/>
          </a:prstGeom>
          <a:solidFill>
            <a:schemeClr val="bg2">
              <a:lumMod val="90000"/>
            </a:schemeClr>
          </a:solidFill>
          <a:ln w="57150">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200" b="1">
                <a:solidFill>
                  <a:schemeClr val="bg1"/>
                </a:solidFill>
                <a:latin typeface="UD デジタル 教科書体 NK-B" panose="02020700000000000000" pitchFamily="18" charset="-128"/>
                <a:ea typeface="UD デジタル 教科書体 NK-B" panose="02020700000000000000" pitchFamily="18" charset="-128"/>
              </a:rPr>
              <a:t>初参加</a:t>
            </a:r>
            <a:endParaRPr kumimoji="0" lang="ja-JP" altLang="en-US" sz="3200" b="1"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
        <p:nvSpPr>
          <p:cNvPr id="3" name="NAME">
            <a:extLst>
              <a:ext uri="{FF2B5EF4-FFF2-40B4-BE49-F238E27FC236}">
                <a16:creationId xmlns:a16="http://schemas.microsoft.com/office/drawing/2014/main" id="{E3DDABB7-8240-9B61-2C73-99DBFD9BC4A9}"/>
              </a:ext>
            </a:extLst>
          </p:cNvPr>
          <p:cNvSpPr txBox="1"/>
          <p:nvPr/>
        </p:nvSpPr>
        <p:spPr>
          <a:xfrm>
            <a:off x="2347711" y="6460559"/>
            <a:ext cx="2795209"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K</a:t>
            </a:r>
            <a:r>
              <a:rPr lang="ja-JP" altLang="en-US" b="1">
                <a:solidFill>
                  <a:schemeClr val="tx2"/>
                </a:solidFill>
                <a:latin typeface="Yu Gothic" panose="020B0400000000000000" pitchFamily="34" charset="-128"/>
                <a:ea typeface="Yu Gothic" panose="020B0400000000000000" pitchFamily="34" charset="-128"/>
              </a:rPr>
              <a:t>　山田眞也</a:t>
            </a:r>
            <a:endParaRPr>
              <a:solidFill>
                <a:schemeClr val="tx2"/>
              </a:solidFill>
            </a:endParaRPr>
          </a:p>
        </p:txBody>
      </p:sp>
      <p:sp>
        <p:nvSpPr>
          <p:cNvPr id="6" name="NAME">
            <a:extLst>
              <a:ext uri="{FF2B5EF4-FFF2-40B4-BE49-F238E27FC236}">
                <a16:creationId xmlns:a16="http://schemas.microsoft.com/office/drawing/2014/main" id="{0C335F84-3C3D-3BCA-7E5E-51DFEA9962AF}"/>
              </a:ext>
            </a:extLst>
          </p:cNvPr>
          <p:cNvSpPr txBox="1"/>
          <p:nvPr/>
        </p:nvSpPr>
        <p:spPr>
          <a:xfrm>
            <a:off x="12527150" y="6589612"/>
            <a:ext cx="3503736"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BCQ</a:t>
            </a:r>
            <a:r>
              <a:rPr lang="ja-JP" altLang="en-US" b="1">
                <a:solidFill>
                  <a:schemeClr val="tx2"/>
                </a:solidFill>
                <a:latin typeface="Yu Gothic" panose="020B0400000000000000" pitchFamily="34" charset="-128"/>
                <a:ea typeface="Yu Gothic" panose="020B0400000000000000" pitchFamily="34" charset="-128"/>
              </a:rPr>
              <a:t>　村田宗央</a:t>
            </a:r>
            <a:endParaRPr>
              <a:solidFill>
                <a:schemeClr val="tx2"/>
              </a:solidFill>
            </a:endParaRPr>
          </a:p>
        </p:txBody>
      </p:sp>
      <p:sp>
        <p:nvSpPr>
          <p:cNvPr id="8" name="NAME">
            <a:extLst>
              <a:ext uri="{FF2B5EF4-FFF2-40B4-BE49-F238E27FC236}">
                <a16:creationId xmlns:a16="http://schemas.microsoft.com/office/drawing/2014/main" id="{152B3E11-6D33-F0E9-C768-55A64A2397F2}"/>
              </a:ext>
            </a:extLst>
          </p:cNvPr>
          <p:cNvSpPr txBox="1"/>
          <p:nvPr/>
        </p:nvSpPr>
        <p:spPr>
          <a:xfrm>
            <a:off x="18383305" y="6567484"/>
            <a:ext cx="2859329"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T11</a:t>
            </a:r>
            <a:r>
              <a:rPr lang="ja-JP" altLang="en-US" b="1">
                <a:solidFill>
                  <a:schemeClr val="tx2"/>
                </a:solidFill>
                <a:latin typeface="Yu Gothic" panose="020B0400000000000000" pitchFamily="34" charset="-128"/>
                <a:ea typeface="Yu Gothic" panose="020B0400000000000000" pitchFamily="34" charset="-128"/>
              </a:rPr>
              <a:t>　東和寛</a:t>
            </a:r>
            <a:endParaRPr>
              <a:solidFill>
                <a:schemeClr val="tx2"/>
              </a:solidFill>
            </a:endParaRPr>
          </a:p>
        </p:txBody>
      </p:sp>
      <p:pic>
        <p:nvPicPr>
          <p:cNvPr id="12" name="図 11" descr="ラケットを持っている男性&#10;&#10;AI によって生成されたコンテンツは間違っている可能性があります。">
            <a:extLst>
              <a:ext uri="{FF2B5EF4-FFF2-40B4-BE49-F238E27FC236}">
                <a16:creationId xmlns:a16="http://schemas.microsoft.com/office/drawing/2014/main" id="{BB106947-6920-704C-3547-52EBED8EF177}"/>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100389" y="2522890"/>
            <a:ext cx="3664183" cy="3691972"/>
          </a:xfrm>
          <a:prstGeom prst="ellipse">
            <a:avLst/>
          </a:prstGeom>
        </p:spPr>
      </p:pic>
      <p:pic>
        <p:nvPicPr>
          <p:cNvPr id="17" name="図 16">
            <a:extLst>
              <a:ext uri="{FF2B5EF4-FFF2-40B4-BE49-F238E27FC236}">
                <a16:creationId xmlns:a16="http://schemas.microsoft.com/office/drawing/2014/main" id="{8B5B1BE9-1589-B70D-0C4F-78CBD480913C}"/>
              </a:ext>
            </a:extLst>
          </p:cNvPr>
          <p:cNvPicPr>
            <a:picLocks noChangeAspect="1"/>
          </p:cNvPicPr>
          <p:nvPr/>
        </p:nvPicPr>
        <p:blipFill>
          <a:blip r:embed="rId8" cstate="email">
            <a:extLst>
              <a:ext uri="{BEBA8EAE-BF5A-486C-A8C5-ECC9F3942E4B}">
                <a14:imgProps xmlns:a14="http://schemas.microsoft.com/office/drawing/2010/main">
                  <a14:imgLayer r:embed="rId9">
                    <a14:imgEffect>
                      <a14:sharpenSoften amount="10000"/>
                    </a14:imgEffect>
                    <a14:imgEffect>
                      <a14:brightnessContrast bright="-12000" contrast="-6000"/>
                    </a14:imgEffect>
                  </a14:imgLayer>
                </a14:imgProps>
              </a:ext>
              <a:ext uri="{28A0092B-C50C-407E-A947-70E740481C1C}">
                <a14:useLocalDpi xmlns:a14="http://schemas.microsoft.com/office/drawing/2010/main"/>
              </a:ext>
            </a:extLst>
          </a:blip>
          <a:stretch>
            <a:fillRect/>
          </a:stretch>
        </p:blipFill>
        <p:spPr>
          <a:xfrm>
            <a:off x="17558619" y="2338736"/>
            <a:ext cx="4009306" cy="3726960"/>
          </a:xfrm>
          <a:prstGeom prst="ellipse">
            <a:avLst/>
          </a:prstGeom>
          <a:ln w="190500" cap="rnd">
            <a:noFill/>
            <a:prstDash val="solid"/>
          </a:ln>
          <a:effectLst>
            <a:glow>
              <a:schemeClr val="accent1"/>
            </a:glow>
            <a:outerShdw sx="1000" sy="1000" algn="bl" rotWithShape="0">
              <a:srgbClr val="000000"/>
            </a:outerShdw>
            <a:reflection endPos="0" dir="5400000" sy="-100000" algn="bl" rotWithShape="0"/>
            <a:softEdge rad="0"/>
          </a:effectLst>
          <a:scene3d>
            <a:camera prst="perspectiveFront" fov="5400000"/>
            <a:lightRig rig="threePt" dir="t">
              <a:rot lat="0" lon="0" rev="19200000"/>
            </a:lightRig>
          </a:scene3d>
          <a:sp3d>
            <a:bevelT w="0" h="0" prst="hardEdge"/>
            <a:extrusionClr>
              <a:srgbClr val="000000"/>
            </a:extrusionClr>
          </a:sp3d>
        </p:spPr>
      </p:pic>
      <p:pic>
        <p:nvPicPr>
          <p:cNvPr id="13" name="Picture 12">
            <a:extLst>
              <a:ext uri="{FF2B5EF4-FFF2-40B4-BE49-F238E27FC236}">
                <a16:creationId xmlns:a16="http://schemas.microsoft.com/office/drawing/2014/main" id="{70CEDF31-76BD-7246-DD1C-797E8A846DC6}"/>
              </a:ext>
            </a:extLst>
          </p:cNvPr>
          <p:cNvPicPr>
            <a:picLocks noChangeAspect="1"/>
          </p:cNvPicPr>
          <p:nvPr/>
        </p:nvPicPr>
        <p:blipFill>
          <a:blip r:embed="rId10"/>
          <a:stretch>
            <a:fillRect/>
          </a:stretch>
        </p:blipFill>
        <p:spPr>
          <a:xfrm>
            <a:off x="12466106" y="2378525"/>
            <a:ext cx="3251016" cy="4121823"/>
          </a:xfrm>
          <a:prstGeom prst="ellipse">
            <a:avLst/>
          </a:prstGeom>
          <a:ln>
            <a:noFill/>
          </a:ln>
          <a:effectLst>
            <a:softEdge rad="112500"/>
          </a:effectLst>
        </p:spPr>
      </p:pic>
      <p:sp>
        <p:nvSpPr>
          <p:cNvPr id="14" name="楕円 13">
            <a:extLst>
              <a:ext uri="{FF2B5EF4-FFF2-40B4-BE49-F238E27FC236}">
                <a16:creationId xmlns:a16="http://schemas.microsoft.com/office/drawing/2014/main" id="{11ADCD2C-D1A6-5424-5B10-151326D78F05}"/>
              </a:ext>
            </a:extLst>
          </p:cNvPr>
          <p:cNvSpPr/>
          <p:nvPr/>
        </p:nvSpPr>
        <p:spPr>
          <a:xfrm>
            <a:off x="2519712" y="6970339"/>
            <a:ext cx="2795209" cy="740555"/>
          </a:xfrm>
          <a:prstGeom prst="ellipse">
            <a:avLst/>
          </a:prstGeom>
          <a:solidFill>
            <a:schemeClr val="accent5"/>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800" b="0" i="0" u="none" strike="noStrike" cap="none" spc="0" normalizeH="0" baseline="0">
                <a:ln>
                  <a:noFill/>
                </a:ln>
                <a:solidFill>
                  <a:srgbClr val="FFFFFF"/>
                </a:solidFill>
                <a:effectLst/>
                <a:uFillTx/>
                <a:latin typeface="UD デジタル 教科書体 N-B" panose="02020700000000000000" pitchFamily="17" charset="-128"/>
                <a:ea typeface="UD デジタル 教科書体 N-B" panose="02020700000000000000" pitchFamily="17" charset="-128"/>
                <a:cs typeface="ヒラギノ角ゴ ProN W4"/>
                <a:sym typeface="ヒラギノ角ゴ ProN W4"/>
              </a:rPr>
              <a:t>10</a:t>
            </a:r>
            <a:r>
              <a:rPr kumimoji="0" lang="ja-JP" altLang="en-US" sz="2800" b="0" i="0" u="none" strike="noStrike" cap="none" spc="0" normalizeH="0" baseline="0">
                <a:ln>
                  <a:noFill/>
                </a:ln>
                <a:solidFill>
                  <a:srgbClr val="FFFFFF"/>
                </a:solidFill>
                <a:effectLst/>
                <a:uFillTx/>
                <a:latin typeface="UD デジタル 教科書体 N-B" panose="02020700000000000000" pitchFamily="17" charset="-128"/>
                <a:ea typeface="UD デジタル 教科書体 N-B" panose="02020700000000000000" pitchFamily="17" charset="-128"/>
                <a:cs typeface="ヒラギノ角ゴ ProN W4"/>
                <a:sym typeface="ヒラギノ角ゴ ProN W4"/>
              </a:rPr>
              <a:t>年ぶり！</a:t>
            </a:r>
          </a:p>
        </p:txBody>
      </p:sp>
      <p:sp>
        <p:nvSpPr>
          <p:cNvPr id="15" name="楕円 14">
            <a:extLst>
              <a:ext uri="{FF2B5EF4-FFF2-40B4-BE49-F238E27FC236}">
                <a16:creationId xmlns:a16="http://schemas.microsoft.com/office/drawing/2014/main" id="{AAF751C6-8453-470E-87F2-4A2843314F30}"/>
              </a:ext>
            </a:extLst>
          </p:cNvPr>
          <p:cNvSpPr/>
          <p:nvPr/>
        </p:nvSpPr>
        <p:spPr>
          <a:xfrm>
            <a:off x="12921913" y="7104898"/>
            <a:ext cx="2795209" cy="740555"/>
          </a:xfrm>
          <a:prstGeom prst="ellipse">
            <a:avLst/>
          </a:prstGeom>
          <a:solidFill>
            <a:schemeClr val="accent5"/>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ja-JP" sz="2800" b="0" i="0" u="none" strike="noStrike" cap="none" spc="0" normalizeH="0" baseline="0">
                <a:ln>
                  <a:noFill/>
                </a:ln>
                <a:solidFill>
                  <a:srgbClr val="FFFFFF"/>
                </a:solidFill>
                <a:effectLst/>
                <a:uFillTx/>
                <a:latin typeface="UD デジタル 教科書体 N-B" panose="02020700000000000000" pitchFamily="17" charset="-128"/>
                <a:ea typeface="UD デジタル 教科書体 N-B" panose="02020700000000000000" pitchFamily="17" charset="-128"/>
                <a:cs typeface="ヒラギノ角ゴ ProN W4"/>
                <a:sym typeface="ヒラギノ角ゴ ProN W4"/>
              </a:rPr>
              <a:t>10</a:t>
            </a:r>
            <a:r>
              <a:rPr kumimoji="0" lang="ja-JP" altLang="en-US" sz="2800" b="0" i="0" u="none" strike="noStrike" cap="none" spc="0" normalizeH="0" baseline="0">
                <a:ln>
                  <a:noFill/>
                </a:ln>
                <a:solidFill>
                  <a:srgbClr val="FFFFFF"/>
                </a:solidFill>
                <a:effectLst/>
                <a:uFillTx/>
                <a:latin typeface="UD デジタル 教科書体 N-B" panose="02020700000000000000" pitchFamily="17" charset="-128"/>
                <a:ea typeface="UD デジタル 教科書体 N-B" panose="02020700000000000000" pitchFamily="17" charset="-128"/>
                <a:cs typeface="ヒラギノ角ゴ ProN W4"/>
                <a:sym typeface="ヒラギノ角ゴ ProN W4"/>
              </a:rPr>
              <a:t>年ぶり！</a:t>
            </a:r>
          </a:p>
        </p:txBody>
      </p:sp>
      <p:sp>
        <p:nvSpPr>
          <p:cNvPr id="16" name="楕円 15">
            <a:extLst>
              <a:ext uri="{FF2B5EF4-FFF2-40B4-BE49-F238E27FC236}">
                <a16:creationId xmlns:a16="http://schemas.microsoft.com/office/drawing/2014/main" id="{9F8EA2DA-558E-474E-B41C-EF3E3F9F48CF}"/>
              </a:ext>
            </a:extLst>
          </p:cNvPr>
          <p:cNvSpPr/>
          <p:nvPr/>
        </p:nvSpPr>
        <p:spPr>
          <a:xfrm>
            <a:off x="18447425" y="7049437"/>
            <a:ext cx="2795209" cy="740555"/>
          </a:xfrm>
          <a:prstGeom prst="ellipse">
            <a:avLst/>
          </a:prstGeom>
          <a:solidFill>
            <a:schemeClr val="accent5"/>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ja-JP" sz="2800">
                <a:solidFill>
                  <a:srgbClr val="FFFFFF"/>
                </a:solidFill>
                <a:latin typeface="UD デジタル 教科書体 N-B" panose="02020700000000000000" pitchFamily="17" charset="-128"/>
                <a:ea typeface="UD デジタル 教科書体 N-B" panose="02020700000000000000" pitchFamily="17" charset="-128"/>
                <a:cs typeface="ヒラギノ角ゴ ProN W4"/>
                <a:sym typeface="ヒラギノ角ゴ ProN W4"/>
              </a:rPr>
              <a:t>22</a:t>
            </a:r>
            <a:r>
              <a:rPr kumimoji="0" lang="ja-JP" altLang="en-US" sz="2800" b="0" i="0" u="none" strike="noStrike" cap="none" spc="0" normalizeH="0" baseline="0">
                <a:ln>
                  <a:noFill/>
                </a:ln>
                <a:solidFill>
                  <a:srgbClr val="FFFFFF"/>
                </a:solidFill>
                <a:effectLst/>
                <a:uFillTx/>
                <a:latin typeface="UD デジタル 教科書体 N-B" panose="02020700000000000000" pitchFamily="17" charset="-128"/>
                <a:ea typeface="UD デジタル 教科書体 N-B" panose="02020700000000000000" pitchFamily="17" charset="-128"/>
                <a:cs typeface="ヒラギノ角ゴ ProN W4"/>
                <a:sym typeface="ヒラギノ角ゴ ProN W4"/>
              </a:rPr>
              <a:t>年ぶり！</a:t>
            </a:r>
          </a:p>
        </p:txBody>
      </p:sp>
      <p:sp>
        <p:nvSpPr>
          <p:cNvPr id="18" name="テキスト ボックス 17">
            <a:extLst>
              <a:ext uri="{FF2B5EF4-FFF2-40B4-BE49-F238E27FC236}">
                <a16:creationId xmlns:a16="http://schemas.microsoft.com/office/drawing/2014/main" id="{EFCBFA92-CD1A-7C82-493E-C0ED394A226C}"/>
              </a:ext>
            </a:extLst>
          </p:cNvPr>
          <p:cNvSpPr txBox="1"/>
          <p:nvPr/>
        </p:nvSpPr>
        <p:spPr>
          <a:xfrm>
            <a:off x="13169190" y="11492086"/>
            <a:ext cx="2300654" cy="588195"/>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200" b="1" dirty="0">
                <a:solidFill>
                  <a:schemeClr val="tx1"/>
                </a:solidFill>
              </a:rPr>
              <a:t>１区の予定</a:t>
            </a:r>
            <a:endParaRPr lang="en-US" altLang="ja-JP" sz="3200" b="1" dirty="0">
              <a:solidFill>
                <a:schemeClr val="tx1"/>
              </a:solidFill>
            </a:endParaRPr>
          </a:p>
        </p:txBody>
      </p:sp>
      <p:sp>
        <p:nvSpPr>
          <p:cNvPr id="19" name="テキスト ボックス 18">
            <a:extLst>
              <a:ext uri="{FF2B5EF4-FFF2-40B4-BE49-F238E27FC236}">
                <a16:creationId xmlns:a16="http://schemas.microsoft.com/office/drawing/2014/main" id="{EEFB6913-ADE5-4798-D5A3-FA1E50AE77B9}"/>
              </a:ext>
            </a:extLst>
          </p:cNvPr>
          <p:cNvSpPr txBox="1"/>
          <p:nvPr/>
        </p:nvSpPr>
        <p:spPr>
          <a:xfrm>
            <a:off x="15311428" y="8953608"/>
            <a:ext cx="2907307" cy="1942411"/>
          </a:xfrm>
          <a:prstGeom prst="wedgeRectCallout">
            <a:avLst>
              <a:gd name="adj1" fmla="val -73692"/>
              <a:gd name="adj2" fmla="val -555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b="1" dirty="0"/>
              <a:t>９月からは怒涛の忙しさでなかなか練習ができませんでしたが、根性で走ります！</a:t>
            </a:r>
            <a:endParaRPr lang="en-US" altLang="ja-JP" b="1" dirty="0"/>
          </a:p>
        </p:txBody>
      </p:sp>
      <p:sp>
        <p:nvSpPr>
          <p:cNvPr id="20" name="テキスト ボックス 19">
            <a:extLst>
              <a:ext uri="{FF2B5EF4-FFF2-40B4-BE49-F238E27FC236}">
                <a16:creationId xmlns:a16="http://schemas.microsoft.com/office/drawing/2014/main" id="{3B842D44-7E33-A1D9-3962-985597B2A219}"/>
              </a:ext>
            </a:extLst>
          </p:cNvPr>
          <p:cNvSpPr txBox="1"/>
          <p:nvPr/>
        </p:nvSpPr>
        <p:spPr>
          <a:xfrm>
            <a:off x="2929392" y="5653841"/>
            <a:ext cx="2300654" cy="588195"/>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200" b="1" dirty="0">
                <a:solidFill>
                  <a:schemeClr val="tx1"/>
                </a:solidFill>
              </a:rPr>
              <a:t>３区の予定</a:t>
            </a:r>
            <a:endParaRPr lang="en-US" altLang="ja-JP" sz="3200" b="1" dirty="0">
              <a:solidFill>
                <a:schemeClr val="tx1"/>
              </a:solidFill>
            </a:endParaRPr>
          </a:p>
        </p:txBody>
      </p:sp>
      <p:sp>
        <p:nvSpPr>
          <p:cNvPr id="21" name="テキスト ボックス 20">
            <a:extLst>
              <a:ext uri="{FF2B5EF4-FFF2-40B4-BE49-F238E27FC236}">
                <a16:creationId xmlns:a16="http://schemas.microsoft.com/office/drawing/2014/main" id="{21E60383-368A-E3B5-ACF4-1BCCFD58F1FD}"/>
              </a:ext>
            </a:extLst>
          </p:cNvPr>
          <p:cNvSpPr txBox="1"/>
          <p:nvPr/>
        </p:nvSpPr>
        <p:spPr>
          <a:xfrm>
            <a:off x="5092822" y="3313554"/>
            <a:ext cx="3062740" cy="1942411"/>
          </a:xfrm>
          <a:prstGeom prst="wedgeRectCallout">
            <a:avLst>
              <a:gd name="adj1" fmla="val -70589"/>
              <a:gd name="adj2" fmla="val 21747"/>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b="1" dirty="0"/>
              <a:t>１０年ぶりの出場で不安しかありませんが、パーソナルトレーニングで筋肉増強中！頑張ります！</a:t>
            </a:r>
            <a:endParaRPr lang="en-US" altLang="ja-JP" b="1" dirty="0"/>
          </a:p>
        </p:txBody>
      </p:sp>
      <p:sp>
        <p:nvSpPr>
          <p:cNvPr id="11" name="テキスト ボックス 10">
            <a:extLst>
              <a:ext uri="{FF2B5EF4-FFF2-40B4-BE49-F238E27FC236}">
                <a16:creationId xmlns:a16="http://schemas.microsoft.com/office/drawing/2014/main" id="{32612497-8AFE-4B57-72C0-F797A23236DF}"/>
              </a:ext>
            </a:extLst>
          </p:cNvPr>
          <p:cNvSpPr txBox="1"/>
          <p:nvPr/>
        </p:nvSpPr>
        <p:spPr>
          <a:xfrm>
            <a:off x="7698193" y="1810433"/>
            <a:ext cx="7490129" cy="1326858"/>
          </a:xfrm>
          <a:prstGeom prst="rect">
            <a:avLst/>
          </a:prstGeom>
          <a:solidFill>
            <a:schemeClr val="tx1">
              <a:alpha val="52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8000" b="0" i="0" u="none" strike="noStrike" cap="none" spc="0" normalizeH="0" baseline="0" dirty="0">
                <a:ln>
                  <a:noFill/>
                </a:ln>
                <a:solidFill>
                  <a:schemeClr val="bg1"/>
                </a:solidFill>
                <a:effectLst/>
                <a:uFillTx/>
                <a:latin typeface="ヒラギノ角ゴ ProN W3"/>
                <a:ea typeface="ヒラギノ角ゴ ProN W3"/>
                <a:cs typeface="ヒラギノ角ゴ ProN W3"/>
                <a:sym typeface="ヒラギノ角ゴ ProN W3"/>
              </a:rPr>
              <a:t>区間配置検討中</a:t>
            </a:r>
          </a:p>
        </p:txBody>
      </p:sp>
      <p:pic>
        <p:nvPicPr>
          <p:cNvPr id="24" name="図 23" descr="人, 横たわる, 男, 持つ が含まれている画像&#10;&#10;自動的に生成された説明">
            <a:extLst>
              <a:ext uri="{FF2B5EF4-FFF2-40B4-BE49-F238E27FC236}">
                <a16:creationId xmlns:a16="http://schemas.microsoft.com/office/drawing/2014/main" id="{77AFC12B-72A2-D95C-ED0A-F71FA87AA10E}"/>
              </a:ext>
            </a:extLst>
          </p:cNvPr>
          <p:cNvPicPr>
            <a:picLocks noChangeAspect="1"/>
          </p:cNvPicPr>
          <p:nvPr/>
        </p:nvPicPr>
        <p:blipFill>
          <a:blip r:embed="rId11" cstate="print">
            <a:extLst>
              <a:ext uri="{28A0092B-C50C-407E-A947-70E740481C1C}">
                <a14:useLocalDpi xmlns:a14="http://schemas.microsoft.com/office/drawing/2010/main" val="0"/>
              </a:ext>
            </a:extLst>
          </a:blip>
          <a:srcRect r="24248"/>
          <a:stretch/>
        </p:blipFill>
        <p:spPr>
          <a:xfrm rot="5400000">
            <a:off x="22511171" y="181136"/>
            <a:ext cx="1876428" cy="1857814"/>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sp>
        <p:nvSpPr>
          <p:cNvPr id="28" name="テキスト ボックス 27">
            <a:extLst>
              <a:ext uri="{FF2B5EF4-FFF2-40B4-BE49-F238E27FC236}">
                <a16:creationId xmlns:a16="http://schemas.microsoft.com/office/drawing/2014/main" id="{44015DC1-EBE1-DB1B-04F0-76EA927E68F2}"/>
              </a:ext>
            </a:extLst>
          </p:cNvPr>
          <p:cNvSpPr txBox="1"/>
          <p:nvPr/>
        </p:nvSpPr>
        <p:spPr>
          <a:xfrm>
            <a:off x="22283610" y="2062208"/>
            <a:ext cx="2273887" cy="465084"/>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altLang="ja-JP" b="1" dirty="0">
                <a:solidFill>
                  <a:schemeClr val="tx1"/>
                </a:solidFill>
              </a:rPr>
              <a:t>K</a:t>
            </a:r>
            <a:r>
              <a:rPr lang="ja-JP" altLang="en-US" b="1" dirty="0">
                <a:solidFill>
                  <a:schemeClr val="tx1"/>
                </a:solidFill>
              </a:rPr>
              <a:t>室レジェンド</a:t>
            </a:r>
            <a:endParaRPr lang="en-US" altLang="ja-JP" b="1" dirty="0">
              <a:solidFill>
                <a:schemeClr val="tx1"/>
              </a:solidFill>
            </a:endParaRPr>
          </a:p>
        </p:txBody>
      </p:sp>
      <p:sp>
        <p:nvSpPr>
          <p:cNvPr id="29" name="テキスト ボックス 28">
            <a:extLst>
              <a:ext uri="{FF2B5EF4-FFF2-40B4-BE49-F238E27FC236}">
                <a16:creationId xmlns:a16="http://schemas.microsoft.com/office/drawing/2014/main" id="{00993EDF-9EAD-99E6-62C7-2157C6212299}"/>
              </a:ext>
            </a:extLst>
          </p:cNvPr>
          <p:cNvSpPr txBox="1"/>
          <p:nvPr/>
        </p:nvSpPr>
        <p:spPr>
          <a:xfrm>
            <a:off x="18799627" y="53537"/>
            <a:ext cx="3483983" cy="834416"/>
          </a:xfrm>
          <a:prstGeom prst="wedgeRectCallout">
            <a:avLst>
              <a:gd name="adj1" fmla="val 76913"/>
              <a:gd name="adj2" fmla="val 74348"/>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b="1" dirty="0"/>
              <a:t>わしゃ残念ながら引退じゃが見守っとるよ</a:t>
            </a:r>
            <a:endParaRPr lang="en-US" altLang="ja-JP" b="1" dirty="0"/>
          </a:p>
        </p:txBody>
      </p:sp>
    </p:spTree>
    <p:extLst>
      <p:ext uri="{BB962C8B-B14F-4D97-AF65-F5344CB8AC3E}">
        <p14:creationId xmlns:p14="http://schemas.microsoft.com/office/powerpoint/2010/main" val="18151980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BA921-B2F7-577D-90DA-7F071B0FDC34}"/>
            </a:ext>
          </a:extLst>
        </p:cNvPr>
        <p:cNvGrpSpPr/>
        <p:nvPr/>
      </p:nvGrpSpPr>
      <p:grpSpPr>
        <a:xfrm>
          <a:off x="0" y="0"/>
          <a:ext cx="0" cy="0"/>
          <a:chOff x="0" y="0"/>
          <a:chExt cx="0" cy="0"/>
        </a:xfrm>
      </p:grpSpPr>
      <p:sp>
        <p:nvSpPr>
          <p:cNvPr id="170" name="スライド番号">
            <a:extLst>
              <a:ext uri="{FF2B5EF4-FFF2-40B4-BE49-F238E27FC236}">
                <a16:creationId xmlns:a16="http://schemas.microsoft.com/office/drawing/2014/main" id="{049685A0-CF78-0354-B76B-597ACB9EDC27}"/>
              </a:ext>
            </a:extLst>
          </p:cNvPr>
          <p:cNvSpPr txBox="1">
            <a:spLocks noGrp="1"/>
          </p:cNvSpPr>
          <p:nvPr>
            <p:ph type="sldNum" sz="quarter" idx="2"/>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9</a:t>
            </a:fld>
            <a:endParaRPr/>
          </a:p>
        </p:txBody>
      </p:sp>
      <p:sp>
        <p:nvSpPr>
          <p:cNvPr id="18" name="NAME">
            <a:extLst>
              <a:ext uri="{FF2B5EF4-FFF2-40B4-BE49-F238E27FC236}">
                <a16:creationId xmlns:a16="http://schemas.microsoft.com/office/drawing/2014/main" id="{3B70568E-C56A-B4D6-2AD2-74989BAFF06B}"/>
              </a:ext>
            </a:extLst>
          </p:cNvPr>
          <p:cNvSpPr txBox="1"/>
          <p:nvPr/>
        </p:nvSpPr>
        <p:spPr>
          <a:xfrm>
            <a:off x="2463861" y="6530856"/>
            <a:ext cx="2859329"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 b="1">
                <a:solidFill>
                  <a:schemeClr val="tx2"/>
                </a:solidFill>
                <a:latin typeface="Yu Gothic" panose="020B0400000000000000" pitchFamily="34" charset="-128"/>
                <a:ea typeface="Yu Gothic" panose="020B0400000000000000" pitchFamily="34" charset="-128"/>
              </a:rPr>
              <a:t>T23</a:t>
            </a:r>
            <a:r>
              <a:rPr lang="ja-JP" altLang="en-US" b="1">
                <a:solidFill>
                  <a:schemeClr val="tx2"/>
                </a:solidFill>
                <a:latin typeface="Yu Gothic" panose="020B0400000000000000" pitchFamily="34" charset="-128"/>
                <a:ea typeface="Yu Gothic" panose="020B0400000000000000" pitchFamily="34" charset="-128"/>
              </a:rPr>
              <a:t>高橋静香</a:t>
            </a:r>
            <a:endParaRPr>
              <a:solidFill>
                <a:schemeClr val="tx2"/>
              </a:solidFill>
            </a:endParaRPr>
          </a:p>
        </p:txBody>
      </p:sp>
      <p:sp>
        <p:nvSpPr>
          <p:cNvPr id="33" name="NAME">
            <a:extLst>
              <a:ext uri="{FF2B5EF4-FFF2-40B4-BE49-F238E27FC236}">
                <a16:creationId xmlns:a16="http://schemas.microsoft.com/office/drawing/2014/main" id="{8FE22F5F-3152-8DCE-A6CC-BA96C7E766E5}"/>
              </a:ext>
            </a:extLst>
          </p:cNvPr>
          <p:cNvSpPr txBox="1"/>
          <p:nvPr/>
        </p:nvSpPr>
        <p:spPr>
          <a:xfrm>
            <a:off x="7962691" y="6530856"/>
            <a:ext cx="3330612"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T12</a:t>
            </a:r>
            <a:r>
              <a:rPr lang="ja-JP" altLang="en-US" b="1">
                <a:solidFill>
                  <a:schemeClr val="tx2"/>
                </a:solidFill>
                <a:latin typeface="Yu Gothic" panose="020B0400000000000000" pitchFamily="34" charset="-128"/>
                <a:ea typeface="Yu Gothic" panose="020B0400000000000000" pitchFamily="34" charset="-128"/>
              </a:rPr>
              <a:t>伊豫田まい</a:t>
            </a:r>
            <a:endParaRPr>
              <a:solidFill>
                <a:schemeClr val="tx2"/>
              </a:solidFill>
            </a:endParaRPr>
          </a:p>
        </p:txBody>
      </p:sp>
      <p:sp>
        <p:nvSpPr>
          <p:cNvPr id="36" name="NAME">
            <a:extLst>
              <a:ext uri="{FF2B5EF4-FFF2-40B4-BE49-F238E27FC236}">
                <a16:creationId xmlns:a16="http://schemas.microsoft.com/office/drawing/2014/main" id="{E373C0CC-E5F3-2198-48CA-36B1E75585CF}"/>
              </a:ext>
            </a:extLst>
          </p:cNvPr>
          <p:cNvSpPr txBox="1"/>
          <p:nvPr/>
        </p:nvSpPr>
        <p:spPr>
          <a:xfrm>
            <a:off x="13767040" y="6510891"/>
            <a:ext cx="2796812"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MQ</a:t>
            </a:r>
            <a:r>
              <a:rPr lang="ja-JP" altLang="en-US" b="1">
                <a:solidFill>
                  <a:schemeClr val="tx2"/>
                </a:solidFill>
                <a:latin typeface="Yu Gothic" panose="020B0400000000000000" pitchFamily="34" charset="-128"/>
                <a:ea typeface="Yu Gothic" panose="020B0400000000000000" pitchFamily="34" charset="-128"/>
              </a:rPr>
              <a:t>岡田弥生</a:t>
            </a:r>
            <a:endParaRPr>
              <a:solidFill>
                <a:schemeClr val="tx2"/>
              </a:solidFill>
            </a:endParaRPr>
          </a:p>
        </p:txBody>
      </p:sp>
      <p:sp>
        <p:nvSpPr>
          <p:cNvPr id="44" name="NAME">
            <a:extLst>
              <a:ext uri="{FF2B5EF4-FFF2-40B4-BE49-F238E27FC236}">
                <a16:creationId xmlns:a16="http://schemas.microsoft.com/office/drawing/2014/main" id="{4907C4C0-EA70-E4A7-9802-D02DB21D08A8}"/>
              </a:ext>
            </a:extLst>
          </p:cNvPr>
          <p:cNvSpPr txBox="1"/>
          <p:nvPr/>
        </p:nvSpPr>
        <p:spPr>
          <a:xfrm>
            <a:off x="13708638" y="12275493"/>
            <a:ext cx="2859329"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T15</a:t>
            </a:r>
            <a:r>
              <a:rPr lang="ja-JP" altLang="en-US" b="1">
                <a:solidFill>
                  <a:schemeClr val="tx2"/>
                </a:solidFill>
                <a:latin typeface="Yu Gothic" panose="020B0400000000000000" pitchFamily="34" charset="-128"/>
                <a:ea typeface="Yu Gothic" panose="020B0400000000000000" pitchFamily="34" charset="-128"/>
              </a:rPr>
              <a:t>中島心春</a:t>
            </a:r>
            <a:endParaRPr>
              <a:solidFill>
                <a:schemeClr val="tx2"/>
              </a:solidFill>
            </a:endParaRPr>
          </a:p>
        </p:txBody>
      </p:sp>
      <p:sp>
        <p:nvSpPr>
          <p:cNvPr id="49" name="NAME">
            <a:extLst>
              <a:ext uri="{FF2B5EF4-FFF2-40B4-BE49-F238E27FC236}">
                <a16:creationId xmlns:a16="http://schemas.microsoft.com/office/drawing/2014/main" id="{73FD5B14-4F93-B256-C6D7-92F7C5F02B0D}"/>
              </a:ext>
            </a:extLst>
          </p:cNvPr>
          <p:cNvSpPr txBox="1"/>
          <p:nvPr/>
        </p:nvSpPr>
        <p:spPr>
          <a:xfrm>
            <a:off x="8099009" y="12248903"/>
            <a:ext cx="2732692"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SW</a:t>
            </a:r>
            <a:r>
              <a:rPr lang="ja-JP" altLang="en-US" b="1">
                <a:solidFill>
                  <a:schemeClr val="tx2"/>
                </a:solidFill>
                <a:latin typeface="Yu Gothic" panose="020B0400000000000000" pitchFamily="34" charset="-128"/>
                <a:ea typeface="Yu Gothic" panose="020B0400000000000000" pitchFamily="34" charset="-128"/>
              </a:rPr>
              <a:t>石川真弓</a:t>
            </a:r>
            <a:endParaRPr>
              <a:solidFill>
                <a:schemeClr val="tx2"/>
              </a:solidFill>
            </a:endParaRPr>
          </a:p>
        </p:txBody>
      </p:sp>
      <p:sp>
        <p:nvSpPr>
          <p:cNvPr id="2" name="テキスト ボックス 1">
            <a:extLst>
              <a:ext uri="{FF2B5EF4-FFF2-40B4-BE49-F238E27FC236}">
                <a16:creationId xmlns:a16="http://schemas.microsoft.com/office/drawing/2014/main" id="{5550D903-3224-68E8-4B57-CB8609536B72}"/>
              </a:ext>
            </a:extLst>
          </p:cNvPr>
          <p:cNvSpPr txBox="1"/>
          <p:nvPr/>
        </p:nvSpPr>
        <p:spPr>
          <a:xfrm>
            <a:off x="877467" y="826548"/>
            <a:ext cx="12326053" cy="1077218"/>
          </a:xfrm>
          <a:prstGeom prst="rect">
            <a:avLst/>
          </a:prstGeom>
          <a:noFill/>
        </p:spPr>
        <p:txBody>
          <a:bodyPr wrap="square" rtlCol="0">
            <a:spAutoFit/>
          </a:bodyPr>
          <a:lstStyle/>
          <a:p>
            <a:pPr algn="l"/>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女性「本</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名</a:t>
            </a:r>
            <a:r>
              <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a:t>
            </a:r>
            <a:r>
              <a:rPr lang="ja-JP" altLang="en-US" sz="6400">
                <a:solidFill>
                  <a:schemeClr val="tx2">
                    <a:lumMod val="75000"/>
                  </a:schemeClr>
                </a:solidFill>
                <a:latin typeface="UD デジタル 教科書体 NK-B" panose="02020700000000000000" pitchFamily="18" charset="-128"/>
                <a:ea typeface="UD デジタル 教科書体 NK-B" panose="02020700000000000000" pitchFamily="18" charset="-128"/>
              </a:rPr>
              <a:t>てくてくﾍﾟﾝｷﾞﾝ隊」</a:t>
            </a:r>
            <a:endParaRPr lang="en-US" altLang="ja-JP" sz="64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sp>
        <p:nvSpPr>
          <p:cNvPr id="4" name="テキスト ボックス 3">
            <a:extLst>
              <a:ext uri="{FF2B5EF4-FFF2-40B4-BE49-F238E27FC236}">
                <a16:creationId xmlns:a16="http://schemas.microsoft.com/office/drawing/2014/main" id="{5A4F70C2-155D-1E95-5954-D6719EA9F2B1}"/>
              </a:ext>
            </a:extLst>
          </p:cNvPr>
          <p:cNvSpPr txBox="1"/>
          <p:nvPr/>
        </p:nvSpPr>
        <p:spPr>
          <a:xfrm>
            <a:off x="26369526" y="351261"/>
            <a:ext cx="22434172"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１区（</a:t>
            </a:r>
            <a:r>
              <a:rPr lang="en-US" altLang="ja-JP" sz="6000"/>
              <a:t>2.84</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２区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３区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lang="ja-JP" altLang="en-US" sz="6000"/>
              <a:t>　　</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４区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endPar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5" name="テキスト ボックス 4">
            <a:extLst>
              <a:ext uri="{FF2B5EF4-FFF2-40B4-BE49-F238E27FC236}">
                <a16:creationId xmlns:a16="http://schemas.microsoft.com/office/drawing/2014/main" id="{59276EAC-70F0-B8C4-9313-7DFA8C8325DD}"/>
              </a:ext>
            </a:extLst>
          </p:cNvPr>
          <p:cNvSpPr txBox="1"/>
          <p:nvPr/>
        </p:nvSpPr>
        <p:spPr>
          <a:xfrm>
            <a:off x="26369526" y="6203155"/>
            <a:ext cx="22434172" cy="101908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ja-JP" altLang="en-US" sz="6000"/>
              <a:t>５</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区（</a:t>
            </a:r>
            <a:r>
              <a:rPr lang="en-US" altLang="ja-JP" sz="6000"/>
              <a:t>2.8</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６区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　　７区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(2.8km)</a:t>
            </a:r>
            <a:r>
              <a:rPr lang="ja-JP" altLang="en-US" sz="6000"/>
              <a:t>　　８</a:t>
            </a:r>
            <a:r>
              <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区</a:t>
            </a:r>
            <a:r>
              <a:rPr kumimoji="0" lang="en-US" altLang="ja-JP"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rPr>
              <a:t>(2.85km)</a:t>
            </a:r>
            <a:endParaRPr kumimoji="0" lang="ja-JP" altLang="en-US" sz="60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endParaRPr>
          </a:p>
        </p:txBody>
      </p:sp>
      <p:sp>
        <p:nvSpPr>
          <p:cNvPr id="7" name="NAME">
            <a:extLst>
              <a:ext uri="{FF2B5EF4-FFF2-40B4-BE49-F238E27FC236}">
                <a16:creationId xmlns:a16="http://schemas.microsoft.com/office/drawing/2014/main" id="{435333D5-15C5-5E76-BFE1-A8454DEB5457}"/>
              </a:ext>
            </a:extLst>
          </p:cNvPr>
          <p:cNvSpPr txBox="1"/>
          <p:nvPr/>
        </p:nvSpPr>
        <p:spPr>
          <a:xfrm>
            <a:off x="18913370" y="12225525"/>
            <a:ext cx="3010011"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 altLang="ja-JP" b="1">
                <a:solidFill>
                  <a:schemeClr val="tx2"/>
                </a:solidFill>
                <a:latin typeface="Yu Gothic" panose="020B0400000000000000" pitchFamily="34" charset="-128"/>
                <a:ea typeface="Yu Gothic" panose="020B0400000000000000" pitchFamily="34" charset="-128"/>
              </a:rPr>
              <a:t>T13 </a:t>
            </a:r>
            <a:r>
              <a:rPr lang="ja-JP" altLang="en-US" b="1">
                <a:solidFill>
                  <a:schemeClr val="tx2"/>
                </a:solidFill>
                <a:latin typeface="Yu Gothic" panose="020B0400000000000000" pitchFamily="34" charset="-128"/>
                <a:ea typeface="Yu Gothic" panose="020B0400000000000000" pitchFamily="34" charset="-128"/>
              </a:rPr>
              <a:t>清原椎渚</a:t>
            </a:r>
            <a:endParaRPr>
              <a:solidFill>
                <a:schemeClr val="tx2"/>
              </a:solidFill>
            </a:endParaRPr>
          </a:p>
        </p:txBody>
      </p:sp>
      <p:pic>
        <p:nvPicPr>
          <p:cNvPr id="10" name="図 9" descr="ポーズをとる男性&#10;&#10;低い精度で自動的に生成された説明">
            <a:extLst>
              <a:ext uri="{FF2B5EF4-FFF2-40B4-BE49-F238E27FC236}">
                <a16:creationId xmlns:a16="http://schemas.microsoft.com/office/drawing/2014/main" id="{D2A864E5-526D-C77D-0CFE-AC2807D9AB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13370" y="107618"/>
            <a:ext cx="2321276" cy="1305717"/>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pic>
        <p:nvPicPr>
          <p:cNvPr id="13" name="図 12" descr="人, 横たわる, 屋内, 子供 が含まれている画像&#10;&#10;自動的に生成された説明">
            <a:extLst>
              <a:ext uri="{FF2B5EF4-FFF2-40B4-BE49-F238E27FC236}">
                <a16:creationId xmlns:a16="http://schemas.microsoft.com/office/drawing/2014/main" id="{CB46149C-975F-F177-FCF3-CAC82B23CB0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rot="5400000">
            <a:off x="13196988" y="2796372"/>
            <a:ext cx="3718772" cy="3705708"/>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15" name="図 14" descr="人, 少年, 若い, 子供 が含まれている画像&#10;&#10;自動的に生成された説明">
            <a:extLst>
              <a:ext uri="{FF2B5EF4-FFF2-40B4-BE49-F238E27FC236}">
                <a16:creationId xmlns:a16="http://schemas.microsoft.com/office/drawing/2014/main" id="{40F813D8-AE67-8431-AB77-5087FC9FE14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5400000">
            <a:off x="1987506" y="2725289"/>
            <a:ext cx="3721213" cy="3850316"/>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20" name="図 19" descr="道路にラケットを持っている男性&#10;&#10;中程度の精度で自動的に生成された説明">
            <a:extLst>
              <a:ext uri="{FF2B5EF4-FFF2-40B4-BE49-F238E27FC236}">
                <a16:creationId xmlns:a16="http://schemas.microsoft.com/office/drawing/2014/main" id="{8BC6FCBD-7EE4-F723-531D-F302F5CD174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823712" y="2780046"/>
            <a:ext cx="3608570" cy="3711671"/>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24" name="図 23" descr="ラケットを持っている男性&#10;&#10;中程度の精度で自動的に生成された説明">
            <a:extLst>
              <a:ext uri="{FF2B5EF4-FFF2-40B4-BE49-F238E27FC236}">
                <a16:creationId xmlns:a16="http://schemas.microsoft.com/office/drawing/2014/main" id="{7EA3E7BA-1F70-7C87-2142-08C710ED5CB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896174" y="8536718"/>
            <a:ext cx="3578910" cy="3758273"/>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pic>
        <p:nvPicPr>
          <p:cNvPr id="26" name="図 25" descr="人, 屋内, 若い, 立つ が含まれている画像&#10;&#10;自動的に生成された説明">
            <a:extLst>
              <a:ext uri="{FF2B5EF4-FFF2-40B4-BE49-F238E27FC236}">
                <a16:creationId xmlns:a16="http://schemas.microsoft.com/office/drawing/2014/main" id="{8C9B3FB6-99D7-533E-8AD5-FD5B49C9D9B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189612" y="8536717"/>
            <a:ext cx="3758525" cy="3750015"/>
          </a:xfrm>
          <a:custGeom>
            <a:avLst/>
            <a:gdLst>
              <a:gd name="connsiteX0" fmla="*/ 2029757 w 4059514"/>
              <a:gd name="connsiteY0" fmla="*/ 0 h 4059513"/>
              <a:gd name="connsiteX1" fmla="*/ 4059514 w 4059514"/>
              <a:gd name="connsiteY1" fmla="*/ 2029757 h 4059513"/>
              <a:gd name="connsiteX2" fmla="*/ 2237288 w 4059514"/>
              <a:gd name="connsiteY2" fmla="*/ 4049035 h 4059513"/>
              <a:gd name="connsiteX3" fmla="*/ 2029777 w 4059514"/>
              <a:gd name="connsiteY3" fmla="*/ 4059513 h 4059513"/>
              <a:gd name="connsiteX4" fmla="*/ 2029737 w 4059514"/>
              <a:gd name="connsiteY4" fmla="*/ 4059513 h 4059513"/>
              <a:gd name="connsiteX5" fmla="*/ 1822226 w 4059514"/>
              <a:gd name="connsiteY5" fmla="*/ 4049035 h 4059513"/>
              <a:gd name="connsiteX6" fmla="*/ 0 w 4059514"/>
              <a:gd name="connsiteY6" fmla="*/ 2029757 h 4059513"/>
              <a:gd name="connsiteX7" fmla="*/ 2029757 w 4059514"/>
              <a:gd name="connsiteY7" fmla="*/ 0 h 405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59514" h="4059513">
                <a:moveTo>
                  <a:pt x="2029757" y="0"/>
                </a:moveTo>
                <a:cubicBezTo>
                  <a:pt x="3150761" y="0"/>
                  <a:pt x="4059514" y="908753"/>
                  <a:pt x="4059514" y="2029757"/>
                </a:cubicBezTo>
                <a:cubicBezTo>
                  <a:pt x="4059514" y="3080698"/>
                  <a:pt x="3260806" y="3945091"/>
                  <a:pt x="2237288" y="4049035"/>
                </a:cubicBezTo>
                <a:lnTo>
                  <a:pt x="2029777" y="4059513"/>
                </a:lnTo>
                <a:lnTo>
                  <a:pt x="2029737" y="4059513"/>
                </a:lnTo>
                <a:lnTo>
                  <a:pt x="1822226" y="4049035"/>
                </a:lnTo>
                <a:cubicBezTo>
                  <a:pt x="798709" y="3945091"/>
                  <a:pt x="0" y="3080698"/>
                  <a:pt x="0" y="2029757"/>
                </a:cubicBezTo>
                <a:cubicBezTo>
                  <a:pt x="0" y="908753"/>
                  <a:pt x="908753" y="0"/>
                  <a:pt x="2029757" y="0"/>
                </a:cubicBezTo>
                <a:close/>
              </a:path>
            </a:pathLst>
          </a:custGeom>
        </p:spPr>
      </p:pic>
      <p:sp>
        <p:nvSpPr>
          <p:cNvPr id="3" name="テキスト ボックス 2">
            <a:extLst>
              <a:ext uri="{FF2B5EF4-FFF2-40B4-BE49-F238E27FC236}">
                <a16:creationId xmlns:a16="http://schemas.microsoft.com/office/drawing/2014/main" id="{FD423C60-C21F-FF15-7F72-8A20C9C42F13}"/>
              </a:ext>
            </a:extLst>
          </p:cNvPr>
          <p:cNvSpPr txBox="1"/>
          <p:nvPr/>
        </p:nvSpPr>
        <p:spPr>
          <a:xfrm>
            <a:off x="12172269" y="839523"/>
            <a:ext cx="6744846" cy="1077218"/>
          </a:xfrm>
          <a:prstGeom prst="rect">
            <a:avLst/>
          </a:prstGeom>
          <a:noFill/>
        </p:spPr>
        <p:txBody>
          <a:bodyPr wrap="square" rtlCol="0">
            <a:spAutoFit/>
          </a:bodyPr>
          <a:lstStyle/>
          <a:p>
            <a:pPr algn="l"/>
            <a:r>
              <a:rPr lang="ja-JP" altLang="en-US" sz="6400">
                <a:solidFill>
                  <a:srgbClr val="FF0033"/>
                </a:solidFill>
                <a:latin typeface="UD デジタル 教科書体 NK-B" panose="02020700000000000000" pitchFamily="18" charset="-128"/>
                <a:ea typeface="UD デジタル 教科書体 NK-B" panose="02020700000000000000" pitchFamily="18" charset="-128"/>
              </a:rPr>
              <a:t>目標：楽しく完走！</a:t>
            </a:r>
            <a:endParaRPr lang="en-US" altLang="ja-JP" sz="6400">
              <a:solidFill>
                <a:srgbClr val="FF0033"/>
              </a:solidFill>
              <a:latin typeface="UD デジタル 教科書体 NK-B" panose="02020700000000000000" pitchFamily="18" charset="-128"/>
              <a:ea typeface="UD デジタル 教科書体 NK-B" panose="02020700000000000000" pitchFamily="18" charset="-128"/>
            </a:endParaRPr>
          </a:p>
        </p:txBody>
      </p:sp>
      <p:sp>
        <p:nvSpPr>
          <p:cNvPr id="17" name="テキスト ボックス 16">
            <a:extLst>
              <a:ext uri="{FF2B5EF4-FFF2-40B4-BE49-F238E27FC236}">
                <a16:creationId xmlns:a16="http://schemas.microsoft.com/office/drawing/2014/main" id="{74448329-3ED1-79A6-D547-B09BE4875BFC}"/>
              </a:ext>
            </a:extLst>
          </p:cNvPr>
          <p:cNvSpPr txBox="1"/>
          <p:nvPr/>
        </p:nvSpPr>
        <p:spPr>
          <a:xfrm>
            <a:off x="21258526" y="190969"/>
            <a:ext cx="3891951" cy="1323439"/>
          </a:xfrm>
          <a:prstGeom prst="rect">
            <a:avLst/>
          </a:prstGeom>
          <a:noFill/>
        </p:spPr>
        <p:txBody>
          <a:bodyPr wrap="square" rtlCol="0">
            <a:spAutoFit/>
          </a:bodyPr>
          <a:lstStyle/>
          <a:p>
            <a:pPr algn="l"/>
            <a:r>
              <a:rPr lang="ja-JP" altLang="en-US" sz="4000">
                <a:solidFill>
                  <a:schemeClr val="tx2">
                    <a:lumMod val="75000"/>
                  </a:schemeClr>
                </a:solidFill>
                <a:latin typeface="UD デジタル 教科書体 NK-B" panose="02020700000000000000" pitchFamily="18" charset="-128"/>
                <a:ea typeface="UD デジタル 教科書体 NK-B" panose="02020700000000000000" pitchFamily="18" charset="-128"/>
              </a:rPr>
              <a:t>女性チーム</a:t>
            </a:r>
            <a:endParaRPr lang="en-US" altLang="ja-JP" sz="40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a:p>
            <a:pPr algn="l"/>
            <a:r>
              <a:rPr lang="ja-JP" altLang="en-US" sz="4000">
                <a:solidFill>
                  <a:schemeClr val="tx2">
                    <a:lumMod val="75000"/>
                  </a:schemeClr>
                </a:solidFill>
                <a:latin typeface="UD デジタル 教科書体 NK-B" panose="02020700000000000000" pitchFamily="18" charset="-128"/>
                <a:ea typeface="UD デジタル 教科書体 NK-B" panose="02020700000000000000" pitchFamily="18" charset="-128"/>
              </a:rPr>
              <a:t>杉岡監督</a:t>
            </a:r>
            <a:endParaRPr lang="en-US" altLang="ja-JP" sz="4000">
              <a:solidFill>
                <a:schemeClr val="tx2">
                  <a:lumMod val="75000"/>
                </a:schemeClr>
              </a:solidFill>
              <a:latin typeface="UD デジタル 教科書体 NK-B" panose="02020700000000000000" pitchFamily="18" charset="-128"/>
              <a:ea typeface="UD デジタル 教科書体 NK-B" panose="02020700000000000000" pitchFamily="18" charset="-128"/>
            </a:endParaRPr>
          </a:p>
        </p:txBody>
      </p:sp>
      <p:pic>
        <p:nvPicPr>
          <p:cNvPr id="21" name="図 20">
            <a:extLst>
              <a:ext uri="{FF2B5EF4-FFF2-40B4-BE49-F238E27FC236}">
                <a16:creationId xmlns:a16="http://schemas.microsoft.com/office/drawing/2014/main" id="{72F2B58C-890E-B790-1343-B8DC4F31D19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bwMode="auto">
          <a:xfrm rot="5400000">
            <a:off x="18703709" y="8516968"/>
            <a:ext cx="3758525" cy="3758525"/>
          </a:xfrm>
          <a:prstGeom prst="ellipse">
            <a:avLst/>
          </a:prstGeom>
          <a:noFill/>
          <a:ln>
            <a:noFill/>
          </a:ln>
          <a:extLst>
            <a:ext uri="{53640926-AAD7-44D8-BBD7-CCE9431645EC}">
              <a14:shadowObscured xmlns:a14="http://schemas.microsoft.com/office/drawing/2010/main"/>
            </a:ext>
          </a:extLst>
        </p:spPr>
      </p:pic>
      <p:sp>
        <p:nvSpPr>
          <p:cNvPr id="6" name="NAME">
            <a:extLst>
              <a:ext uri="{FF2B5EF4-FFF2-40B4-BE49-F238E27FC236}">
                <a16:creationId xmlns:a16="http://schemas.microsoft.com/office/drawing/2014/main" id="{3B2F6E1C-854C-C7E9-7232-D33E8FF0C133}"/>
              </a:ext>
            </a:extLst>
          </p:cNvPr>
          <p:cNvSpPr txBox="1"/>
          <p:nvPr/>
        </p:nvSpPr>
        <p:spPr>
          <a:xfrm>
            <a:off x="2135496" y="12063051"/>
            <a:ext cx="2732692"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SW</a:t>
            </a:r>
            <a:r>
              <a:rPr lang="ja-JP" altLang="en-US" b="1">
                <a:solidFill>
                  <a:schemeClr val="tx2"/>
                </a:solidFill>
                <a:latin typeface="Yu Gothic" panose="020B0400000000000000" pitchFamily="34" charset="-128"/>
                <a:ea typeface="Yu Gothic" panose="020B0400000000000000" pitchFamily="34" charset="-128"/>
              </a:rPr>
              <a:t>和田果歩</a:t>
            </a:r>
            <a:endParaRPr>
              <a:solidFill>
                <a:schemeClr val="tx2"/>
              </a:solidFill>
            </a:endParaRPr>
          </a:p>
        </p:txBody>
      </p:sp>
      <p:sp>
        <p:nvSpPr>
          <p:cNvPr id="11" name="NAME">
            <a:extLst>
              <a:ext uri="{FF2B5EF4-FFF2-40B4-BE49-F238E27FC236}">
                <a16:creationId xmlns:a16="http://schemas.microsoft.com/office/drawing/2014/main" id="{CC5DF062-5956-864A-DF7A-83BF774488FD}"/>
              </a:ext>
            </a:extLst>
          </p:cNvPr>
          <p:cNvSpPr txBox="1"/>
          <p:nvPr/>
        </p:nvSpPr>
        <p:spPr>
          <a:xfrm>
            <a:off x="18996969" y="6491717"/>
            <a:ext cx="3010011" cy="634361"/>
          </a:xfrm>
          <a:prstGeom prst="rect">
            <a:avLst/>
          </a:prstGeom>
          <a:ln w="3175">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7413" tIns="47413" rIns="47413" bIns="47413" anchor="ctr">
            <a:spAutoFit/>
          </a:bodyPr>
          <a:lstStyle>
            <a:lvl1pPr>
              <a:defRPr sz="3500" spc="175">
                <a:latin typeface="+mn-lt"/>
                <a:ea typeface="+mn-ea"/>
                <a:cs typeface="+mn-cs"/>
                <a:sym typeface="ヒラギノ角ゴ ProN W6"/>
              </a:defRPr>
            </a:lvl1pPr>
          </a:lstStyle>
          <a:p>
            <a:r>
              <a:rPr lang="en-US" altLang="ja-JP" b="1">
                <a:solidFill>
                  <a:schemeClr val="tx2"/>
                </a:solidFill>
                <a:latin typeface="Yu Gothic" panose="020B0400000000000000" pitchFamily="34" charset="-128"/>
                <a:ea typeface="Yu Gothic" panose="020B0400000000000000" pitchFamily="34" charset="-128"/>
              </a:rPr>
              <a:t>T12 </a:t>
            </a:r>
            <a:r>
              <a:rPr lang="ja-JP" altLang="en-US" b="1">
                <a:solidFill>
                  <a:schemeClr val="tx2"/>
                </a:solidFill>
                <a:latin typeface="Yu Gothic" panose="020B0400000000000000" pitchFamily="34" charset="-128"/>
                <a:ea typeface="Yu Gothic" panose="020B0400000000000000" pitchFamily="34" charset="-128"/>
              </a:rPr>
              <a:t>今村紗椰</a:t>
            </a:r>
            <a:endParaRPr>
              <a:solidFill>
                <a:schemeClr val="tx2"/>
              </a:solidFill>
            </a:endParaRPr>
          </a:p>
        </p:txBody>
      </p:sp>
      <p:sp>
        <p:nvSpPr>
          <p:cNvPr id="19" name="テキスト ボックス 18">
            <a:extLst>
              <a:ext uri="{FF2B5EF4-FFF2-40B4-BE49-F238E27FC236}">
                <a16:creationId xmlns:a16="http://schemas.microsoft.com/office/drawing/2014/main" id="{86BDAAC2-26D5-224E-CC3B-AD28805809A8}"/>
              </a:ext>
            </a:extLst>
          </p:cNvPr>
          <p:cNvSpPr txBox="1"/>
          <p:nvPr/>
        </p:nvSpPr>
        <p:spPr>
          <a:xfrm>
            <a:off x="22154911" y="6508646"/>
            <a:ext cx="1214183" cy="650768"/>
          </a:xfrm>
          <a:prstGeom prst="roundRect">
            <a:avLst/>
          </a:prstGeom>
          <a:solidFill>
            <a:schemeClr val="tx1"/>
          </a:solidFill>
          <a:ln w="57150">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200" b="1">
                <a:solidFill>
                  <a:schemeClr val="bg1"/>
                </a:solidFill>
                <a:latin typeface="UD デジタル 教科書体 NK-B" panose="02020700000000000000" pitchFamily="18" charset="-128"/>
                <a:ea typeface="UD デジタル 教科書体 NK-B" panose="02020700000000000000" pitchFamily="18" charset="-128"/>
              </a:rPr>
              <a:t>新人</a:t>
            </a:r>
            <a:endParaRPr kumimoji="0" lang="ja-JP" altLang="en-US" sz="3200" b="1"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sp>
        <p:nvSpPr>
          <p:cNvPr id="22" name="テキスト ボックス 21">
            <a:extLst>
              <a:ext uri="{FF2B5EF4-FFF2-40B4-BE49-F238E27FC236}">
                <a16:creationId xmlns:a16="http://schemas.microsoft.com/office/drawing/2014/main" id="{78A394BB-79C2-E8BA-680D-247E6F922F12}"/>
              </a:ext>
            </a:extLst>
          </p:cNvPr>
          <p:cNvSpPr txBox="1"/>
          <p:nvPr/>
        </p:nvSpPr>
        <p:spPr>
          <a:xfrm>
            <a:off x="16626355" y="12279162"/>
            <a:ext cx="1214183" cy="650768"/>
          </a:xfrm>
          <a:prstGeom prst="roundRect">
            <a:avLst/>
          </a:prstGeom>
          <a:solidFill>
            <a:schemeClr val="tx1"/>
          </a:solidFill>
          <a:ln w="57150">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ja-JP" altLang="en-US" sz="3200" b="1">
                <a:solidFill>
                  <a:schemeClr val="bg1"/>
                </a:solidFill>
                <a:latin typeface="UD デジタル 教科書体 NK-B" panose="02020700000000000000" pitchFamily="18" charset="-128"/>
                <a:ea typeface="UD デジタル 教科書体 NK-B" panose="02020700000000000000" pitchFamily="18" charset="-128"/>
              </a:rPr>
              <a:t>新人</a:t>
            </a:r>
            <a:endParaRPr kumimoji="0" lang="ja-JP" altLang="en-US" sz="3200" b="1" i="0" u="none" strike="noStrike" cap="none" spc="0" normalizeH="0" baseline="0">
              <a:ln>
                <a:noFill/>
              </a:ln>
              <a:solidFill>
                <a:schemeClr val="bg1"/>
              </a:solidFill>
              <a:effectLst/>
              <a:uFillTx/>
              <a:latin typeface="UD デジタル 教科書体 NK-B" panose="02020700000000000000" pitchFamily="18" charset="-128"/>
              <a:ea typeface="UD デジタル 教科書体 NK-B" panose="02020700000000000000" pitchFamily="18" charset="-128"/>
              <a:sym typeface="ヒラギノ角ゴ ProN W3"/>
            </a:endParaRPr>
          </a:p>
        </p:txBody>
      </p:sp>
      <p:pic>
        <p:nvPicPr>
          <p:cNvPr id="23" name="図 22" descr="ギターを弾いている男性&#10;&#10;自動的に生成された説明">
            <a:extLst>
              <a:ext uri="{FF2B5EF4-FFF2-40B4-BE49-F238E27FC236}">
                <a16:creationId xmlns:a16="http://schemas.microsoft.com/office/drawing/2014/main" id="{E74E02B5-F557-270A-53C4-B9219FDFC15A}"/>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897914" y="8600459"/>
            <a:ext cx="3578910" cy="3462592"/>
          </a:xfrm>
          <a:prstGeom prst="ellipse">
            <a:avLst/>
          </a:prstGeom>
        </p:spPr>
      </p:pic>
      <p:sp>
        <p:nvSpPr>
          <p:cNvPr id="27" name="テキスト ボックス 26">
            <a:extLst>
              <a:ext uri="{FF2B5EF4-FFF2-40B4-BE49-F238E27FC236}">
                <a16:creationId xmlns:a16="http://schemas.microsoft.com/office/drawing/2014/main" id="{03497D51-CF83-0529-D3C5-3E758E5EA7C7}"/>
              </a:ext>
            </a:extLst>
          </p:cNvPr>
          <p:cNvSpPr txBox="1"/>
          <p:nvPr/>
        </p:nvSpPr>
        <p:spPr>
          <a:xfrm>
            <a:off x="7908817" y="1701798"/>
            <a:ext cx="7490129" cy="1326858"/>
          </a:xfrm>
          <a:prstGeom prst="rect">
            <a:avLst/>
          </a:prstGeom>
          <a:solidFill>
            <a:schemeClr val="tx1">
              <a:alpha val="52000"/>
            </a:schemeClr>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ja-JP" altLang="en-US" sz="8000" b="0" i="0" u="none" strike="noStrike" cap="none" spc="0" normalizeH="0" baseline="0">
                <a:ln>
                  <a:noFill/>
                </a:ln>
                <a:solidFill>
                  <a:schemeClr val="bg1"/>
                </a:solidFill>
                <a:effectLst/>
                <a:uFillTx/>
                <a:latin typeface="ヒラギノ角ゴ ProN W3"/>
                <a:ea typeface="ヒラギノ角ゴ ProN W3"/>
                <a:cs typeface="ヒラギノ角ゴ ProN W3"/>
                <a:sym typeface="ヒラギノ角ゴ ProN W3"/>
              </a:rPr>
              <a:t>区間配置検討中</a:t>
            </a:r>
          </a:p>
        </p:txBody>
      </p:sp>
      <p:pic>
        <p:nvPicPr>
          <p:cNvPr id="16" name="Picture 15">
            <a:extLst>
              <a:ext uri="{FF2B5EF4-FFF2-40B4-BE49-F238E27FC236}">
                <a16:creationId xmlns:a16="http://schemas.microsoft.com/office/drawing/2014/main" id="{09129E31-6F83-EB11-F51C-D837579DD2FD}"/>
              </a:ext>
            </a:extLst>
          </p:cNvPr>
          <p:cNvPicPr>
            <a:picLocks noChangeAspect="1"/>
          </p:cNvPicPr>
          <p:nvPr/>
        </p:nvPicPr>
        <p:blipFill>
          <a:blip r:embed="rId10" cstate="email">
            <a:extLst>
              <a:ext uri="{28A0092B-C50C-407E-A947-70E740481C1C}">
                <a14:useLocalDpi xmlns:a14="http://schemas.microsoft.com/office/drawing/2010/main"/>
              </a:ext>
            </a:extLst>
          </a:blip>
          <a:srcRect l="15673" t="7191"/>
          <a:stretch/>
        </p:blipFill>
        <p:spPr>
          <a:xfrm>
            <a:off x="19257737" y="2804225"/>
            <a:ext cx="2321276" cy="3217790"/>
          </a:xfrm>
          <a:prstGeom prst="ellipse">
            <a:avLst/>
          </a:prstGeom>
        </p:spPr>
      </p:pic>
      <p:sp>
        <p:nvSpPr>
          <p:cNvPr id="8" name="楕円 7">
            <a:extLst>
              <a:ext uri="{FF2B5EF4-FFF2-40B4-BE49-F238E27FC236}">
                <a16:creationId xmlns:a16="http://schemas.microsoft.com/office/drawing/2014/main" id="{645911D0-9C21-9F6E-542B-30A9D771D1DA}"/>
              </a:ext>
            </a:extLst>
          </p:cNvPr>
          <p:cNvSpPr/>
          <p:nvPr/>
        </p:nvSpPr>
        <p:spPr>
          <a:xfrm>
            <a:off x="20677562" y="2563896"/>
            <a:ext cx="2325087" cy="783834"/>
          </a:xfrm>
          <a:prstGeom prst="ellipse">
            <a:avLst/>
          </a:prstGeom>
          <a:solidFill>
            <a:srgbClr val="C00000"/>
          </a:solidFill>
          <a:ln w="3175" cap="flat">
            <a:solidFill>
              <a:srgbClr val="C0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413" tIns="47413" rIns="47413" bIns="47413"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ja-JP" altLang="en-US"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rPr>
              <a:t>初出場</a:t>
            </a:r>
          </a:p>
        </p:txBody>
      </p:sp>
    </p:spTree>
    <p:extLst>
      <p:ext uri="{BB962C8B-B14F-4D97-AF65-F5344CB8AC3E}">
        <p14:creationId xmlns:p14="http://schemas.microsoft.com/office/powerpoint/2010/main" val="3086174870"/>
      </p:ext>
    </p:extLst>
  </p:cSld>
  <p:clrMapOvr>
    <a:masterClrMapping/>
  </p:clrMapOvr>
  <p:transition spd="med"/>
</p:sld>
</file>

<file path=ppt/theme/theme1.xml><?xml version="1.0" encoding="utf-8"?>
<a:theme xmlns:a="http://schemas.openxmlformats.org/drawingml/2006/main" name="21_BasicWhite">
  <a:themeElements>
    <a:clrScheme name="赤と青">
      <a:dk1>
        <a:srgbClr val="1A1A1A"/>
      </a:dk1>
      <a:lt1>
        <a:srgbClr val="FFFFFF"/>
      </a:lt1>
      <a:dk2>
        <a:srgbClr val="606060"/>
      </a:dk2>
      <a:lt2>
        <a:srgbClr val="E0E0E0"/>
      </a:lt2>
      <a:accent1>
        <a:srgbClr val="E64132"/>
      </a:accent1>
      <a:accent2>
        <a:srgbClr val="FF7D0F"/>
      </a:accent2>
      <a:accent3>
        <a:srgbClr val="FAC819"/>
      </a:accent3>
      <a:accent4>
        <a:srgbClr val="5064C8"/>
      </a:accent4>
      <a:accent5>
        <a:srgbClr val="4182E1"/>
      </a:accent5>
      <a:accent6>
        <a:srgbClr val="46B9E6"/>
      </a:accent6>
      <a:hlink>
        <a:srgbClr val="3465C1"/>
      </a:hlink>
      <a:folHlink>
        <a:srgbClr val="274C70"/>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47413" tIns="47413" rIns="47413" bIns="47413"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47413" tIns="47413" rIns="47413" bIns="47413"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プレゼンテーション1" id="{7C94EB26-24D6-4A18-8C5D-83C0A4703E04}" vid="{C1A19EA1-DA27-4C5B-AFF1-579BF44A1A4B}"/>
    </a:ext>
  </a:extLst>
</a:theme>
</file>

<file path=ppt/theme/theme2.xml><?xml version="1.0" encoding="utf-8"?>
<a:theme xmlns:a="http://schemas.openxmlformats.org/drawingml/2006/main" name="21_BasicWhite">
  <a:themeElements>
    <a:clrScheme name="21_BasicWhite">
      <a:dk1>
        <a:srgbClr val="000000"/>
      </a:dk1>
      <a:lt1>
        <a:srgbClr val="FFFFFF"/>
      </a:lt1>
      <a:dk2>
        <a:srgbClr val="000000"/>
      </a:dk2>
      <a:lt2>
        <a:srgbClr val="D4C951"/>
      </a:lt2>
      <a:accent1>
        <a:srgbClr val="B8474A"/>
      </a:accent1>
      <a:accent2>
        <a:srgbClr val="CE7A60"/>
      </a:accent2>
      <a:accent3>
        <a:srgbClr val="CEA09C"/>
      </a:accent3>
      <a:accent4>
        <a:srgbClr val="314B7E"/>
      </a:accent4>
      <a:accent5>
        <a:srgbClr val="4C769C"/>
      </a:accent5>
      <a:accent6>
        <a:srgbClr val="839FC0"/>
      </a:accent6>
      <a:hlink>
        <a:srgbClr val="0000FF"/>
      </a:hlink>
      <a:folHlink>
        <a:srgbClr val="FF00FF"/>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47413" tIns="47413" rIns="47413" bIns="47413"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ヒラギノ角ゴ ProN W4"/>
            <a:ea typeface="ヒラギノ角ゴ ProN W4"/>
            <a:cs typeface="ヒラギノ角ゴ ProN W4"/>
            <a:sym typeface="ヒラギノ角ゴ ProN W4"/>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47413" tIns="47413" rIns="47413" bIns="47413"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9" ma:contentTypeDescription="新しいドキュメントを作成します。" ma:contentTypeScope="" ma:versionID="0d0ac6cb371acd5a9f7d9260ff1fe8c6">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6d7e29fa09bbc0a240c1b27e96e8d8d5"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E34BDE-B858-45D5-A070-D8E4042832FC}">
  <ds:schemaRefs>
    <ds:schemaRef ds:uri="http://www.w3.org/XML/1998/namespace"/>
    <ds:schemaRef ds:uri="http://purl.org/dc/dcmitype/"/>
    <ds:schemaRef ds:uri="http://purl.org/dc/elements/1.1/"/>
    <ds:schemaRef ds:uri="http://schemas.microsoft.com/office/2006/documentManagement/types"/>
    <ds:schemaRef ds:uri="http://schemas.microsoft.com/office/infopath/2007/PartnerControls"/>
    <ds:schemaRef ds:uri="6e9d908a-9f95-4997-80f1-3523e6bc2e19"/>
    <ds:schemaRef ds:uri="http://schemas.openxmlformats.org/package/2006/metadata/core-properties"/>
    <ds:schemaRef ds:uri="25ec1c44-e65e-43e7-94fb-6edd69e0929a"/>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38F6A1E-FD94-4D9E-AFDF-08BF736B5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9d908a-9f95-4997-80f1-3523e6bc2e19"/>
    <ds:schemaRef ds:uri="25ec1c44-e65e-43e7-94fb-6edd69e092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5E7222B-4D1E-459F-A8F1-DF9A42732B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189</TotalTime>
  <Words>1798</Words>
  <Application>Microsoft Office PowerPoint</Application>
  <PresentationFormat>ユーザー設定</PresentationFormat>
  <Paragraphs>368</Paragraphs>
  <Slides>22</Slides>
  <Notes>5</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22</vt:i4>
      </vt:variant>
    </vt:vector>
  </HeadingPairs>
  <TitlesOfParts>
    <vt:vector size="34" baseType="lpstr">
      <vt:lpstr>UD デジタル 教科書体 N-B</vt:lpstr>
      <vt:lpstr>UD デジタル 教科書体 NK</vt:lpstr>
      <vt:lpstr>UD デジタル 教科書体 NK-B</vt:lpstr>
      <vt:lpstr>ヒラギノ角ゴ ProN W3</vt:lpstr>
      <vt:lpstr>ヒラギノ角ゴ ProN W4</vt:lpstr>
      <vt:lpstr>游ゴシック</vt:lpstr>
      <vt:lpstr>游ゴシック</vt:lpstr>
      <vt:lpstr>Yu Gothic Medium</vt:lpstr>
      <vt:lpstr>Yu Gothic Medium</vt:lpstr>
      <vt:lpstr>Arial</vt:lpstr>
      <vt:lpstr>Helvetica</vt:lpstr>
      <vt:lpstr>21_BasicWhite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Oshino, Kazuma/押野 和馬</dc:creator>
  <cp:lastModifiedBy>Wada, Ryuta/和田 龍太</cp:lastModifiedBy>
  <cp:revision>15</cp:revision>
  <dcterms:created xsi:type="dcterms:W3CDTF">2024-10-04T07:34:06Z</dcterms:created>
  <dcterms:modified xsi:type="dcterms:W3CDTF">2026-01-15T04:52:00Z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MediaServiceImageTags">
    <vt:lpwstr/>
  </property>
</Properties>
</file>